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39"/>
  </p:handoutMasterIdLst>
  <p:sldIdLst>
    <p:sldId id="1813" r:id="rId3"/>
    <p:sldId id="1814" r:id="rId4"/>
    <p:sldId id="685" r:id="rId5"/>
    <p:sldId id="1812" r:id="rId6"/>
    <p:sldId id="1815" r:id="rId7"/>
    <p:sldId id="1199" r:id="rId8"/>
    <p:sldId id="1200" r:id="rId9"/>
    <p:sldId id="686" r:id="rId10"/>
    <p:sldId id="461" r:id="rId11"/>
    <p:sldId id="1201" r:id="rId12"/>
    <p:sldId id="264" r:id="rId13"/>
    <p:sldId id="283" r:id="rId14"/>
    <p:sldId id="462" r:id="rId15"/>
    <p:sldId id="284" r:id="rId16"/>
    <p:sldId id="323" r:id="rId17"/>
    <p:sldId id="460" r:id="rId18"/>
    <p:sldId id="1811" r:id="rId19"/>
    <p:sldId id="697" r:id="rId20"/>
    <p:sldId id="269" r:id="rId21"/>
    <p:sldId id="759" r:id="rId22"/>
    <p:sldId id="760" r:id="rId23"/>
    <p:sldId id="758" r:id="rId24"/>
    <p:sldId id="463" r:id="rId25"/>
    <p:sldId id="764" r:id="rId27"/>
    <p:sldId id="270" r:id="rId28"/>
    <p:sldId id="761" r:id="rId29"/>
    <p:sldId id="465" r:id="rId30"/>
    <p:sldId id="475" r:id="rId31"/>
    <p:sldId id="698" r:id="rId32"/>
    <p:sldId id="1451" r:id="rId33"/>
    <p:sldId id="1806" r:id="rId34"/>
    <p:sldId id="1807" r:id="rId35"/>
    <p:sldId id="1880" r:id="rId36"/>
    <p:sldId id="1884" r:id="rId37"/>
    <p:sldId id="1883" r:id="rId38"/>
  </p:sldIdLst>
  <p:sldSz cx="12599670" cy="7198995"/>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sz="2100" b="0" i="0" u="none" kern="1200" baseline="0">
        <a:solidFill>
          <a:schemeClr val="tx1"/>
        </a:solidFill>
        <a:latin typeface="Arial" panose="020B0604020202020204" pitchFamily="34" charset="0"/>
        <a:ea typeface="宋体" panose="02010600030101010101" pitchFamily="2" charset="-122"/>
        <a:cs typeface="+mn-cs"/>
      </a:defRPr>
    </a:lvl1pPr>
    <a:lvl2pPr marL="455930" lvl="1" indent="1270" algn="l" defTabSz="914400" rtl="0" eaLnBrk="1" fontAlgn="base" latinLnBrk="0" hangingPunct="1">
      <a:lnSpc>
        <a:spcPct val="100000"/>
      </a:lnSpc>
      <a:spcBef>
        <a:spcPct val="0"/>
      </a:spcBef>
      <a:spcAft>
        <a:spcPct val="0"/>
      </a:spcAft>
      <a:buNone/>
      <a:defRPr sz="2100" b="0" i="0" u="none" kern="1200" baseline="0">
        <a:solidFill>
          <a:schemeClr val="tx1"/>
        </a:solidFill>
        <a:latin typeface="Arial" panose="020B0604020202020204" pitchFamily="34" charset="0"/>
        <a:ea typeface="宋体" panose="02010600030101010101" pitchFamily="2" charset="-122"/>
        <a:cs typeface="+mn-cs"/>
      </a:defRPr>
    </a:lvl2pPr>
    <a:lvl3pPr marL="913130" lvl="2" indent="1270" algn="l" defTabSz="914400" rtl="0" eaLnBrk="1" fontAlgn="base" latinLnBrk="0" hangingPunct="1">
      <a:lnSpc>
        <a:spcPct val="100000"/>
      </a:lnSpc>
      <a:spcBef>
        <a:spcPct val="0"/>
      </a:spcBef>
      <a:spcAft>
        <a:spcPct val="0"/>
      </a:spcAft>
      <a:buNone/>
      <a:defRPr sz="2100" b="0" i="0" u="none" kern="1200" baseline="0">
        <a:solidFill>
          <a:schemeClr val="tx1"/>
        </a:solidFill>
        <a:latin typeface="Arial" panose="020B0604020202020204" pitchFamily="34" charset="0"/>
        <a:ea typeface="宋体" panose="02010600030101010101" pitchFamily="2" charset="-122"/>
        <a:cs typeface="+mn-cs"/>
      </a:defRPr>
    </a:lvl3pPr>
    <a:lvl4pPr marL="1370330" lvl="3" indent="1270" algn="l" defTabSz="914400" rtl="0" eaLnBrk="1" fontAlgn="base" latinLnBrk="0" hangingPunct="1">
      <a:lnSpc>
        <a:spcPct val="100000"/>
      </a:lnSpc>
      <a:spcBef>
        <a:spcPct val="0"/>
      </a:spcBef>
      <a:spcAft>
        <a:spcPct val="0"/>
      </a:spcAft>
      <a:buNone/>
      <a:defRPr sz="2100" b="0" i="0" u="none" kern="1200" baseline="0">
        <a:solidFill>
          <a:schemeClr val="tx1"/>
        </a:solidFill>
        <a:latin typeface="Arial" panose="020B0604020202020204" pitchFamily="34" charset="0"/>
        <a:ea typeface="宋体" panose="02010600030101010101" pitchFamily="2" charset="-122"/>
        <a:cs typeface="+mn-cs"/>
      </a:defRPr>
    </a:lvl4pPr>
    <a:lvl5pPr marL="1827530" lvl="4" indent="1270" algn="l" defTabSz="914400" rtl="0" eaLnBrk="1" fontAlgn="base" latinLnBrk="0" hangingPunct="1">
      <a:lnSpc>
        <a:spcPct val="100000"/>
      </a:lnSpc>
      <a:spcBef>
        <a:spcPct val="0"/>
      </a:spcBef>
      <a:spcAft>
        <a:spcPct val="0"/>
      </a:spcAft>
      <a:buNone/>
      <a:defRPr sz="21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1270" algn="l" defTabSz="914400" rtl="0" eaLnBrk="1" fontAlgn="base" latinLnBrk="0" hangingPunct="1">
      <a:lnSpc>
        <a:spcPct val="100000"/>
      </a:lnSpc>
      <a:spcBef>
        <a:spcPct val="0"/>
      </a:spcBef>
      <a:spcAft>
        <a:spcPct val="0"/>
      </a:spcAft>
      <a:buNone/>
      <a:defRPr sz="21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1270" algn="l" defTabSz="914400" rtl="0" eaLnBrk="1" fontAlgn="base" latinLnBrk="0" hangingPunct="1">
      <a:lnSpc>
        <a:spcPct val="100000"/>
      </a:lnSpc>
      <a:spcBef>
        <a:spcPct val="0"/>
      </a:spcBef>
      <a:spcAft>
        <a:spcPct val="0"/>
      </a:spcAft>
      <a:buNone/>
      <a:defRPr sz="21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1270" algn="l" defTabSz="914400" rtl="0" eaLnBrk="1" fontAlgn="base" latinLnBrk="0" hangingPunct="1">
      <a:lnSpc>
        <a:spcPct val="100000"/>
      </a:lnSpc>
      <a:spcBef>
        <a:spcPct val="0"/>
      </a:spcBef>
      <a:spcAft>
        <a:spcPct val="0"/>
      </a:spcAft>
      <a:buNone/>
      <a:defRPr sz="21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1270" algn="l" defTabSz="914400" rtl="0" eaLnBrk="1" fontAlgn="base" latinLnBrk="0" hangingPunct="1">
      <a:lnSpc>
        <a:spcPct val="100000"/>
      </a:lnSpc>
      <a:spcBef>
        <a:spcPct val="0"/>
      </a:spcBef>
      <a:spcAft>
        <a:spcPct val="0"/>
      </a:spcAft>
      <a:buNone/>
      <a:defRPr sz="2100"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B2A697"/>
    <a:srgbClr val="E43554"/>
    <a:srgbClr val="EFF1F4"/>
    <a:srgbClr val="C7007D"/>
    <a:srgbClr val="9B2075"/>
    <a:srgbClr val="E4465F"/>
    <a:srgbClr val="E4359B"/>
    <a:srgbClr val="E44F82"/>
    <a:srgbClr val="E47BA8"/>
    <a:srgbClr val="E420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11"/>
    <p:restoredTop sz="93333"/>
  </p:normalViewPr>
  <p:slideViewPr>
    <p:cSldViewPr snapToObjects="1" showGuides="1">
      <p:cViewPr varScale="1">
        <p:scale>
          <a:sx n="62" d="100"/>
          <a:sy n="62" d="100"/>
        </p:scale>
        <p:origin x="2496" y="184"/>
      </p:cViewPr>
      <p:guideLst>
        <p:guide orient="horz" pos="2267"/>
        <p:guide pos="3893"/>
      </p:guideLst>
    </p:cSldViewPr>
  </p:slideViewPr>
  <p:notesTextViewPr>
    <p:cViewPr>
      <p:scale>
        <a:sx n="1" d="1"/>
        <a:sy n="1" d="1"/>
      </p:scale>
      <p:origin x="0" y="0"/>
    </p:cViewPr>
  </p:notesTextViewPr>
  <p:sorterViewPr showFormatting="0">
    <p:cViewPr>
      <p:scale>
        <a:sx n="100" d="100"/>
        <a:sy n="100" d="100"/>
      </p:scale>
      <p:origin x="0" y="0"/>
    </p:cViewPr>
  </p:sorterViewPr>
  <p:gridSpacing cx="72033" cy="72033"/>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handoutMaster" Target="handoutMasters/handoutMaster1.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kumimoji="1"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kumimoji="1" sz="1200"/>
            </a:lvl1pPr>
          </a:lstStyle>
          <a:p>
            <a:pPr marL="0" marR="0" lvl="0" indent="0" algn="r" defTabSz="914400" rtl="0" eaLnBrk="0" fontAlgn="base" latinLnBrk="0" hangingPunct="0">
              <a:lnSpc>
                <a:spcPct val="100000"/>
              </a:lnSpc>
              <a:spcBef>
                <a:spcPct val="0"/>
              </a:spcBef>
              <a:spcAft>
                <a:spcPct val="0"/>
              </a:spcAft>
              <a:buClrTx/>
              <a:buSzTx/>
              <a:buFontTx/>
              <a:buNone/>
              <a:defRPr/>
            </a:pPr>
            <a:fld id="{BF8FDF13-0FC4-2241-B77E-BDE50F9F8D25}" type="datetimeFigureOut">
              <a:rPr kumimoji="1"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1"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kumimoji="1"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幻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kumimoji="1" sz="1200"/>
            </a:lvl1pPr>
          </a:lstStyle>
          <a:p>
            <a:pPr marL="0" marR="0" lvl="0" indent="0" algn="r" defTabSz="914400" rtl="0" eaLnBrk="0" fontAlgn="base" latinLnBrk="0" hangingPunct="0">
              <a:lnSpc>
                <a:spcPct val="100000"/>
              </a:lnSpc>
              <a:spcBef>
                <a:spcPct val="0"/>
              </a:spcBef>
              <a:spcAft>
                <a:spcPct val="0"/>
              </a:spcAft>
              <a:buClrTx/>
              <a:buSzTx/>
              <a:buFontTx/>
              <a:buNone/>
              <a:defRPr/>
            </a:pPr>
            <a:fld id="{F8A51F4D-71EF-6C4F-817A-471562893033}" type="slidenum">
              <a:rPr kumimoji="1"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1"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idx="4294967295"/>
          </p:nvPr>
        </p:nvSpPr>
        <p:spPr bwMode="auto">
          <a:xfrm>
            <a:off x="0" y="0"/>
            <a:ext cx="2971800" cy="457200"/>
          </a:xfrm>
          <a:prstGeom prst="rect">
            <a:avLst/>
          </a:prstGeom>
          <a:noFill/>
          <a:ln>
            <a:noFill/>
          </a:ln>
        </p:spPr>
        <p:txBody>
          <a:bodyPr vert="horz" wrap="square" lIns="91440" tIns="45720" rIns="91440" bIns="45720" numCol="1" anchor="t" anchorCtr="0" compatLnSpc="1"/>
          <a:lstStyle>
            <a:lvl1pPr>
              <a:buFont typeface="Arial" panose="020B0604020202020204" pitchFamily="34" charset="0"/>
              <a:buNone/>
              <a:defRPr>
                <a:latin typeface="Arial" panose="020B0604020202020204" pitchFamily="34" charset="0"/>
                <a:ea typeface="宋体" panose="02010600030101010101" pitchFamily="2" charset="-122"/>
                <a:cs typeface="+mn-cs"/>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日期占位符 2"/>
          <p:cNvSpPr>
            <a:spLocks noGrp="1" noChangeArrowheads="1"/>
          </p:cNvSpPr>
          <p:nvPr>
            <p:ph type="dt" idx="1"/>
          </p:nvPr>
        </p:nvSpPr>
        <p:spPr bwMode="auto">
          <a:xfrm>
            <a:off x="3883025" y="0"/>
            <a:ext cx="2973388" cy="457200"/>
          </a:xfrm>
          <a:prstGeom prst="rect">
            <a:avLst/>
          </a:prstGeom>
          <a:noFill/>
          <a:ln>
            <a:noFill/>
          </a:ln>
        </p:spPr>
        <p:txBody>
          <a:bodyPr vert="horz" wrap="square" lIns="91440" tIns="45720" rIns="91440" bIns="45720" numCol="1" anchor="t" anchorCtr="0" compatLnSpc="1"/>
          <a:lstStyle>
            <a:lvl1pPr>
              <a:buFont typeface="Arial" panose="020B0604020202020204" pitchFamily="34" charset="0"/>
              <a:buNone/>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fld id="{5361FBC5-3DE6-1B48-B721-5716A7A60273}" type="datetime1">
              <a:rPr kumimoji="0" lang="zh-CN" altLang="en-US" sz="2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2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68" name="幻灯片图像占位符 3"/>
          <p:cNvSpPr>
            <a:spLocks noGrp="1" noRot="1" noChangeAspect="1"/>
          </p:cNvSpPr>
          <p:nvPr>
            <p:ph type="sldImg"/>
          </p:nvPr>
        </p:nvSpPr>
        <p:spPr>
          <a:xfrm>
            <a:off x="427038" y="685800"/>
            <a:ext cx="6002337" cy="3429000"/>
          </a:xfrm>
          <a:prstGeom prst="rect">
            <a:avLst/>
          </a:prstGeom>
          <a:noFill/>
          <a:ln w="9525">
            <a:noFill/>
          </a:ln>
        </p:spPr>
      </p:sp>
      <p:sp>
        <p:nvSpPr>
          <p:cNvPr id="11269" name="备注占位符 4"/>
          <p:cNvSpPr>
            <a:spLocks noGrp="1" noRot="1" noChangeAspect="1"/>
          </p:cNvSpPr>
          <p:nvPr/>
        </p:nvSpPr>
        <p:spPr>
          <a:xfrm>
            <a:off x="685800" y="4343400"/>
            <a:ext cx="5486400" cy="4114800"/>
          </a:xfrm>
          <a:prstGeom prst="rect">
            <a:avLst/>
          </a:prstGeom>
          <a:noFill/>
          <a:ln w="9525">
            <a:noFill/>
          </a:ln>
        </p:spPr>
        <p:txBody>
          <a:bodyPr anchor="ctr"/>
          <a:lstStyle/>
          <a:p>
            <a:pPr lvl="0" indent="0">
              <a:spcBef>
                <a:spcPct val="30000"/>
              </a:spcBef>
            </a:pPr>
            <a:r>
              <a:rPr lang="zh-CN" altLang="en-US" sz="1200"/>
              <a:t>单击此处编辑母版文本样式</a:t>
            </a:r>
            <a:endParaRPr lang="zh-CN" altLang="en-US" sz="1200"/>
          </a:p>
          <a:p>
            <a:pPr lvl="0" indent="0">
              <a:spcBef>
                <a:spcPct val="30000"/>
              </a:spcBef>
            </a:pPr>
            <a:r>
              <a:rPr lang="zh-CN" altLang="en-US" sz="1200"/>
              <a:t>第二级</a:t>
            </a:r>
            <a:endParaRPr lang="zh-CN" altLang="en-US" sz="1200"/>
          </a:p>
          <a:p>
            <a:pPr lvl="0" indent="0">
              <a:spcBef>
                <a:spcPct val="30000"/>
              </a:spcBef>
            </a:pPr>
            <a:r>
              <a:rPr lang="zh-CN" altLang="en-US" sz="1200"/>
              <a:t>第三级</a:t>
            </a:r>
            <a:endParaRPr lang="zh-CN" altLang="en-US" sz="1200"/>
          </a:p>
          <a:p>
            <a:pPr lvl="0" indent="0">
              <a:spcBef>
                <a:spcPct val="30000"/>
              </a:spcBef>
            </a:pPr>
            <a:r>
              <a:rPr lang="zh-CN" altLang="en-US" sz="1200"/>
              <a:t>第四级</a:t>
            </a:r>
            <a:endParaRPr lang="zh-CN" altLang="en-US" sz="1200"/>
          </a:p>
          <a:p>
            <a:pPr lvl="0" indent="0">
              <a:spcBef>
                <a:spcPct val="30000"/>
              </a:spcBef>
            </a:pPr>
            <a:r>
              <a:rPr lang="zh-CN" altLang="en-US" sz="1200"/>
              <a:t>第五级</a:t>
            </a:r>
            <a:endParaRPr lang="zh-CN" altLang="en-US" sz="1200"/>
          </a:p>
        </p:txBody>
      </p:sp>
      <p:sp>
        <p:nvSpPr>
          <p:cNvPr id="3078" name="页脚占位符 5"/>
          <p:cNvSpPr>
            <a:spLocks noGrp="1" noChangeArrowheads="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lstStyle>
            <a:lvl1pPr>
              <a:buFont typeface="Arial" panose="020B0604020202020204" pitchFamily="34" charset="0"/>
              <a:buNone/>
              <a:defRPr>
                <a:latin typeface="Arial" panose="020B0604020202020204" pitchFamily="34" charset="0"/>
                <a:ea typeface="宋体" panose="02010600030101010101" pitchFamily="2" charset="-122"/>
                <a:cs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3079" name="灯片编号占位符 6"/>
          <p:cNvSpPr>
            <a:spLocks noGrp="1" noChangeArrowheads="1"/>
          </p:cNvSpPr>
          <p:nvPr>
            <p:ph type="sldNum" sz="quarter" idx="5"/>
          </p:nvPr>
        </p:nvSpPr>
        <p:spPr bwMode="auto">
          <a:xfrm>
            <a:off x="3883025" y="8685213"/>
            <a:ext cx="2973388" cy="457200"/>
          </a:xfrm>
          <a:prstGeom prst="rect">
            <a:avLst/>
          </a:prstGeom>
          <a:noFill/>
          <a:ln>
            <a:noFill/>
          </a:ln>
        </p:spPr>
        <p:txBody>
          <a:bodyPr vert="horz" wrap="square" lIns="91440" tIns="45720" rIns="91440" bIns="45720" numCol="1" anchor="b" anchorCtr="0" compatLnSpc="1"/>
          <a:lstStyle>
            <a:lvl1pPr>
              <a:buFont typeface="Arial" panose="020B0604020202020204" pitchFamily="34" charset="0"/>
              <a:buNone/>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fld id="{FC43B278-DA94-DC4B-9E2F-FBD25E70EECC}" type="slidenum">
              <a:rPr kumimoji="0" lang="zh-CN" altLang="en-US" sz="2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2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kumimoji="1" sz="1200" kern="12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455930" indent="1905" algn="l" defTabSz="0" rtl="0" eaLnBrk="0" fontAlgn="base" hangingPunct="0">
      <a:spcBef>
        <a:spcPct val="30000"/>
      </a:spcBef>
      <a:spcAft>
        <a:spcPct val="0"/>
      </a:spcAft>
      <a:defRPr kumimoji="1" sz="1200" kern="1200">
        <a:solidFill>
          <a:schemeClr val="tx1"/>
        </a:solidFill>
        <a:latin typeface="Arial" panose="020B0604020202020204" pitchFamily="34" charset="0"/>
        <a:ea typeface="宋体" panose="02010600030101010101" pitchFamily="2" charset="-122"/>
        <a:cs typeface="+mn-cs"/>
      </a:defRPr>
    </a:lvl2pPr>
    <a:lvl3pPr marL="913130" indent="1905" algn="l" defTabSz="0" rtl="0" eaLnBrk="0" fontAlgn="base" hangingPunct="0">
      <a:spcBef>
        <a:spcPct val="30000"/>
      </a:spcBef>
      <a:spcAft>
        <a:spcPct val="0"/>
      </a:spcAft>
      <a:defRPr kumimoji="1" sz="1200" kern="1200">
        <a:solidFill>
          <a:schemeClr val="tx1"/>
        </a:solidFill>
        <a:latin typeface="Arial" panose="020B0604020202020204" pitchFamily="34" charset="0"/>
        <a:ea typeface="宋体" panose="02010600030101010101" pitchFamily="2" charset="-122"/>
        <a:cs typeface="+mn-cs"/>
      </a:defRPr>
    </a:lvl3pPr>
    <a:lvl4pPr marL="1370330" indent="1905" algn="l" defTabSz="0" rtl="0" eaLnBrk="0" fontAlgn="base" hangingPunct="0">
      <a:spcBef>
        <a:spcPct val="30000"/>
      </a:spcBef>
      <a:spcAft>
        <a:spcPct val="0"/>
      </a:spcAft>
      <a:defRPr kumimoji="1" sz="1200" kern="1200">
        <a:solidFill>
          <a:schemeClr val="tx1"/>
        </a:solidFill>
        <a:latin typeface="Arial" panose="020B0604020202020204" pitchFamily="34" charset="0"/>
        <a:ea typeface="宋体" panose="02010600030101010101" pitchFamily="2" charset="-122"/>
        <a:cs typeface="+mn-cs"/>
      </a:defRPr>
    </a:lvl4pPr>
    <a:lvl5pPr marL="1827530" indent="1905" algn="l" defTabSz="0" rtl="0" eaLnBrk="0" fontAlgn="base" hangingPunct="0">
      <a:spcBef>
        <a:spcPct val="30000"/>
      </a:spcBef>
      <a:spcAft>
        <a:spcPct val="0"/>
      </a:spcAft>
      <a:defRPr kumimoji="1" sz="1200" kern="1200">
        <a:solidFill>
          <a:schemeClr val="tx1"/>
        </a:solidFill>
        <a:latin typeface="Arial" panose="020B0604020202020204" pitchFamily="34" charset="0"/>
        <a:ea typeface="宋体" panose="02010600030101010101" pitchFamily="2" charset="-122"/>
        <a:cs typeface="+mn-cs"/>
      </a:defRPr>
    </a:lvl5pPr>
    <a:lvl6pPr marL="2286000" algn="l" defTabSz="913765" rtl="0" eaLnBrk="1" latinLnBrk="0" hangingPunct="1">
      <a:defRPr sz="1200" kern="1200">
        <a:solidFill>
          <a:schemeClr val="tx1"/>
        </a:solidFill>
        <a:latin typeface="+mn-lt"/>
        <a:ea typeface="+mn-ea"/>
        <a:cs typeface="+mn-cs"/>
      </a:defRPr>
    </a:lvl6pPr>
    <a:lvl7pPr marL="2743200" algn="l" defTabSz="913765" rtl="0" eaLnBrk="1" latinLnBrk="0" hangingPunct="1">
      <a:defRPr sz="1200" kern="1200">
        <a:solidFill>
          <a:schemeClr val="tx1"/>
        </a:solidFill>
        <a:latin typeface="+mn-lt"/>
        <a:ea typeface="+mn-ea"/>
        <a:cs typeface="+mn-cs"/>
      </a:defRPr>
    </a:lvl7pPr>
    <a:lvl8pPr marL="3200400" algn="l" defTabSz="913765" rtl="0" eaLnBrk="1" latinLnBrk="0" hangingPunct="1">
      <a:defRPr sz="1200" kern="1200">
        <a:solidFill>
          <a:schemeClr val="tx1"/>
        </a:solidFill>
        <a:latin typeface="+mn-lt"/>
        <a:ea typeface="+mn-ea"/>
        <a:cs typeface="+mn-cs"/>
      </a:defRPr>
    </a:lvl8pPr>
    <a:lvl9pPr marL="3656965"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TextEdit="1"/>
          </p:cNvSpPr>
          <p:nvPr>
            <p:ph type="sldImg"/>
          </p:nvPr>
        </p:nvSpPr>
        <p:spPr>
          <a:xfrm>
            <a:off x="728663" y="1143000"/>
            <a:ext cx="5400675" cy="3086100"/>
          </a:xfrm>
        </p:spPr>
      </p:sp>
      <p:sp>
        <p:nvSpPr>
          <p:cNvPr id="37890" name="备注占位符 2"/>
          <p:cNvSpPr>
            <a:spLocks noGrp="1"/>
          </p:cNvSpPr>
          <p:nvPr>
            <p:ph type="body"/>
          </p:nvPr>
        </p:nvSpPr>
        <p:spPr>
          <a:xfrm>
            <a:off x="685800" y="4343400"/>
            <a:ext cx="5486400" cy="4114800"/>
          </a:xfrm>
          <a:prstGeom prst="rect">
            <a:avLst/>
          </a:prstGeom>
          <a:noFill/>
          <a:ln w="9525">
            <a:noFill/>
          </a:ln>
        </p:spPr>
        <p:txBody>
          <a:bodyPr anchor="t"/>
          <a:lstStyle/>
          <a:p>
            <a:pPr lvl="0"/>
            <a:endParaRPr lang="zh-CN" altLang="en-US"/>
          </a:p>
        </p:txBody>
      </p:sp>
      <p:sp>
        <p:nvSpPr>
          <p:cNvPr id="37891" name="灯片编号占位符 3"/>
          <p:cNvSpPr txBox="1">
            <a:spLocks noGrp="1"/>
          </p:cNvSpPr>
          <p:nvPr>
            <p:ph type="sldNum" sz="quarter"/>
          </p:nvPr>
        </p:nvSpPr>
        <p:spPr>
          <a:xfrm>
            <a:off x="3883025" y="8685213"/>
            <a:ext cx="2973388" cy="457200"/>
          </a:xfrm>
          <a:prstGeom prst="rect">
            <a:avLst/>
          </a:prstGeom>
          <a:noFill/>
          <a:ln w="9525">
            <a:noFill/>
          </a:ln>
        </p:spPr>
        <p:txBody>
          <a:bodyPr wrap="square" lIns="91440" tIns="45720" rIns="91440" bIns="45720" anchor="b"/>
          <a:lstStyle/>
          <a:p>
            <a:pPr lvl="0" indent="0">
              <a:buFont typeface="Arial" panose="020B0604020202020204" pitchFamily="34" charset="0"/>
              <a:buChar char="•"/>
            </a:pPr>
            <a:fld id="{9A0DB2DC-4C9A-4742-B13C-FB6460FD3503}"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TextEdit="1"/>
          </p:cNvSpPr>
          <p:nvPr>
            <p:ph type="sldImg"/>
          </p:nvPr>
        </p:nvSpPr>
        <p:spPr>
          <a:xfrm>
            <a:off x="728663" y="1143000"/>
            <a:ext cx="5400675" cy="3086100"/>
          </a:xfrm>
        </p:spPr>
      </p:sp>
      <p:sp>
        <p:nvSpPr>
          <p:cNvPr id="39938" name="备注占位符 2"/>
          <p:cNvSpPr>
            <a:spLocks noGrp="1"/>
          </p:cNvSpPr>
          <p:nvPr>
            <p:ph type="body"/>
          </p:nvPr>
        </p:nvSpPr>
        <p:spPr>
          <a:xfrm>
            <a:off x="685800" y="4343400"/>
            <a:ext cx="5486400" cy="4114800"/>
          </a:xfrm>
          <a:prstGeom prst="rect">
            <a:avLst/>
          </a:prstGeom>
          <a:noFill/>
          <a:ln w="9525">
            <a:noFill/>
          </a:ln>
        </p:spPr>
        <p:txBody>
          <a:bodyPr anchor="t"/>
          <a:lstStyle/>
          <a:p>
            <a:pPr lvl="0"/>
            <a:endParaRPr lang="zh-CN" altLang="en-US"/>
          </a:p>
        </p:txBody>
      </p:sp>
      <p:sp>
        <p:nvSpPr>
          <p:cNvPr id="39939" name="灯片编号占位符 3"/>
          <p:cNvSpPr txBox="1">
            <a:spLocks noGrp="1"/>
          </p:cNvSpPr>
          <p:nvPr>
            <p:ph type="sldNum" sz="quarter"/>
          </p:nvPr>
        </p:nvSpPr>
        <p:spPr>
          <a:xfrm>
            <a:off x="3883025" y="8685213"/>
            <a:ext cx="2973388" cy="457200"/>
          </a:xfrm>
          <a:prstGeom prst="rect">
            <a:avLst/>
          </a:prstGeom>
          <a:noFill/>
          <a:ln w="9525">
            <a:noFill/>
          </a:ln>
        </p:spPr>
        <p:txBody>
          <a:bodyPr wrap="square" lIns="91440" tIns="45720" rIns="91440" bIns="45720" anchor="b"/>
          <a:lstStyle/>
          <a:p>
            <a:pPr lvl="0" indent="0">
              <a:buFont typeface="Arial" panose="020B0604020202020204" pitchFamily="34" charset="0"/>
              <a:buChar char="•"/>
            </a:pPr>
            <a:fld id="{9A0DB2DC-4C9A-4742-B13C-FB6460FD3503}"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xfrm>
            <a:off x="-1554163" y="0"/>
            <a:ext cx="3463926" cy="1979613"/>
          </a:xfrm>
        </p:spPr>
      </p:sp>
      <p:sp>
        <p:nvSpPr>
          <p:cNvPr id="41987" name="备注占位符 2"/>
          <p:cNvSpPr>
            <a:spLocks noGrp="1" noRot="1" noChangeAspect="1"/>
          </p:cNvSpPr>
          <p:nvPr>
            <p:ph type="body"/>
          </p:nvPr>
        </p:nvSpPr>
        <p:spPr>
          <a:xfrm>
            <a:off x="630238" y="1679575"/>
            <a:ext cx="11339512" cy="4751388"/>
          </a:xfrm>
          <a:prstGeom prst="rect">
            <a:avLst/>
          </a:prstGeom>
          <a:noFill/>
          <a:ln w="9525">
            <a:noFill/>
          </a:ln>
        </p:spPr>
        <p:txBody>
          <a:bodyPr anchor="t"/>
          <a:lstStyle/>
          <a:p>
            <a:pPr lvl="0"/>
            <a:r>
              <a:rPr lang="zh-CN" altLang="en-US"/>
              <a:t>驾驭往下，支撑往上</a:t>
            </a:r>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a:xfrm>
            <a:off x="-1554163" y="0"/>
            <a:ext cx="3463926" cy="1979613"/>
          </a:xfrm>
        </p:spPr>
      </p:sp>
      <p:sp>
        <p:nvSpPr>
          <p:cNvPr id="44035" name="备注占位符 2"/>
          <p:cNvSpPr>
            <a:spLocks noGrp="1" noRot="1" noChangeAspect="1"/>
          </p:cNvSpPr>
          <p:nvPr>
            <p:ph type="body"/>
          </p:nvPr>
        </p:nvSpPr>
        <p:spPr>
          <a:xfrm>
            <a:off x="630238" y="1679575"/>
            <a:ext cx="11339512" cy="4751388"/>
          </a:xfrm>
          <a:prstGeom prst="rect">
            <a:avLst/>
          </a:prstGeom>
          <a:noFill/>
          <a:ln w="9525">
            <a:noFill/>
          </a:ln>
        </p:spPr>
        <p:txBody>
          <a:bodyPr anchor="t"/>
          <a:lstStyle/>
          <a:p>
            <a:pPr lvl="0"/>
            <a:r>
              <a:rPr lang="zh-CN" altLang="en-US"/>
              <a:t>驾驭往下，支撑往上</a:t>
            </a:r>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ChangeArrowheads="1" noTextEdit="1"/>
          </p:cNvSpPr>
          <p:nvPr>
            <p:ph type="sldImg" idx="4294967295"/>
          </p:nvPr>
        </p:nvSpPr>
        <p:spPr>
          <a:ln>
            <a:solidFill>
              <a:srgbClr val="000000"/>
            </a:solidFill>
            <a:miter lim="800000"/>
          </a:ln>
        </p:spPr>
      </p:sp>
      <p:sp>
        <p:nvSpPr>
          <p:cNvPr id="24578" name="备注占位符 2"/>
          <p:cNvSpPr>
            <a:spLocks noGrp="1" noChangeArrowheads="1"/>
          </p:cNvSpPr>
          <p:nvPr>
            <p:ph type="body" idx="4294967295"/>
          </p:nvPr>
        </p:nvSpPr>
        <p:spPr bwMode="auto">
          <a:xfrm>
            <a:off x="685800" y="4341813"/>
            <a:ext cx="5486400" cy="4116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pPr>
            <a:endParaRPr lang="zh-CN" altLang="en-US">
              <a:latin typeface="Arial" panose="020B0604020202020204" pitchFamily="34" charset="0"/>
              <a:ea typeface="宋体" panose="02010600030101010101" pitchFamily="2" charset="-122"/>
            </a:endParaRPr>
          </a:p>
        </p:txBody>
      </p:sp>
      <p:sp>
        <p:nvSpPr>
          <p:cNvPr id="24579" name="灯片编号占位符 3"/>
          <p:cNvSpPr>
            <a:spLocks noGrp="1" noChangeArrowheads="1"/>
          </p:cNvSpPr>
          <p:nvPr>
            <p:ph type="sldNum" sz="quarter" idx="5"/>
          </p:nvPr>
        </p:nvSpPr>
        <p:spPr>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Char char="•"/>
            </a:pPr>
            <a:fld id="{8648FD3A-7242-674A-B9D6-5A5756C5D815}"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44564" y="2236788"/>
            <a:ext cx="10710862" cy="1543050"/>
          </a:xfrm>
          <a:prstGeom prst="rect">
            <a:avLst/>
          </a:prstGeom>
        </p:spPr>
        <p:txBody>
          <a:bodyPr lIns="91431" tIns="45716" rIns="91431" bIns="45716"/>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890714" y="4079875"/>
            <a:ext cx="8818562" cy="1839913"/>
          </a:xfrm>
          <a:prstGeom prst="rect">
            <a:avLst/>
          </a:prstGeom>
        </p:spPr>
        <p:txBody>
          <a:bodyPr lIns="91431" tIns="45716" rIns="91431" bIns="45716"/>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6965" indent="0" algn="ctr">
              <a:buNone/>
              <a:defRPr/>
            </a:lvl9pPr>
          </a:lstStyle>
          <a:p>
            <a:pPr fontAlgn="base"/>
            <a:r>
              <a:rPr lang="zh-CN" altLang="en-US" strike="noStrike" noProof="1"/>
              <a:t>单击此处编辑母版副标题样式</a:t>
            </a:r>
            <a:endParaRPr lang="zh-CN" altLang="en-US" strike="noStrike" noProof="1"/>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30239" y="288926"/>
            <a:ext cx="11339512" cy="1198563"/>
          </a:xfrm>
          <a:prstGeom prst="rect">
            <a:avLst/>
          </a:prstGeom>
        </p:spPr>
        <p:txBody>
          <a:bodyPr lIns="91431" tIns="45716" rIns="91431" bIns="45716"/>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30239" y="1679575"/>
            <a:ext cx="11339512" cy="4751388"/>
          </a:xfrm>
          <a:prstGeom prst="rect">
            <a:avLst/>
          </a:prstGeom>
        </p:spPr>
        <p:txBody>
          <a:bodyPr vert="eaVert" lIns="91431" tIns="45716" rIns="91431" bIns="45716"/>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36064" y="288925"/>
            <a:ext cx="2833687" cy="6142038"/>
          </a:xfrm>
          <a:prstGeom prst="rect">
            <a:avLst/>
          </a:prstGeom>
        </p:spPr>
        <p:txBody>
          <a:bodyPr vert="eaVert" lIns="91431" tIns="45716" rIns="91431" bIns="45716"/>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30239" y="288925"/>
            <a:ext cx="8353425" cy="6142038"/>
          </a:xfrm>
          <a:prstGeom prst="rect">
            <a:avLst/>
          </a:prstGeom>
        </p:spPr>
        <p:txBody>
          <a:bodyPr vert="eaVert" lIns="91431" tIns="45716" rIns="91431" bIns="45716"/>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bg>
      <p:bgPr>
        <a:solidFill>
          <a:schemeClr val="bg1"/>
        </a:soli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866775" y="6672263"/>
            <a:ext cx="2833688" cy="384175"/>
          </a:xfrm>
          <a:prstGeom prst="rect">
            <a:avLst/>
          </a:prstGeom>
        </p:spPr>
        <p:txBody>
          <a:bodyPr vert="horz" wrap="square" lIns="95025" tIns="47513" rIns="95025" bIns="47513" numCol="1" anchor="t" anchorCtr="0" compatLnSpc="1"/>
          <a:lstStyle>
            <a:lvl1pPr>
              <a:buFont typeface="Arial" panose="020B0604020202020204" pitchFamily="34" charset="0"/>
              <a:buNone/>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fld id="{D45679AF-90B9-314D-9126-876606E07796}" type="datetime1">
              <a:rPr kumimoji="0" lang="zh-CN" altLang="en-US" sz="2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2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2"/>
          </p:nvPr>
        </p:nvSpPr>
        <p:spPr>
          <a:xfrm>
            <a:off x="630238" y="6556375"/>
            <a:ext cx="2940050" cy="500063"/>
          </a:xfrm>
          <a:prstGeom prst="rect">
            <a:avLst/>
          </a:prstGeom>
        </p:spPr>
        <p:txBody>
          <a:bodyPr vert="horz" wrap="square" lIns="109816" tIns="54908" rIns="109816" bIns="54908" numCol="1" anchor="t" anchorCtr="0" compatLnSpc="1"/>
          <a:lstStyle/>
          <a:p>
            <a:pPr marL="0" marR="0" lvl="0" indent="0" algn="l" defTabSz="944880" rtl="0" eaLnBrk="0" fontAlgn="base" latinLnBrk="0" hangingPunct="0">
              <a:lnSpc>
                <a:spcPct val="100000"/>
              </a:lnSpc>
              <a:spcBef>
                <a:spcPct val="0"/>
              </a:spcBef>
              <a:spcAft>
                <a:spcPct val="0"/>
              </a:spcAft>
              <a:buClrTx/>
              <a:buSzTx/>
              <a:buFontTx/>
              <a:buNone/>
              <a:defRPr/>
            </a:pPr>
            <a:endParaRPr kumimoji="0" lang="en-US" altLang="zh-CN" sz="2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3"/>
          </p:nvPr>
        </p:nvSpPr>
        <p:spPr>
          <a:xfrm>
            <a:off x="4305300" y="6556375"/>
            <a:ext cx="3989388" cy="500063"/>
          </a:xfrm>
          <a:prstGeom prst="rect">
            <a:avLst/>
          </a:prstGeom>
        </p:spPr>
        <p:txBody>
          <a:bodyPr vert="horz" wrap="square" lIns="109816" tIns="54908" rIns="109816" bIns="54908" numCol="1" anchor="t" anchorCtr="0" compatLnSpc="1"/>
          <a:lstStyle/>
          <a:p>
            <a:pPr marL="0" marR="0" lvl="0" indent="0" algn="l" defTabSz="944880" rtl="0" eaLnBrk="0" fontAlgn="base" latinLnBrk="0" hangingPunct="0">
              <a:lnSpc>
                <a:spcPct val="100000"/>
              </a:lnSpc>
              <a:spcBef>
                <a:spcPct val="0"/>
              </a:spcBef>
              <a:spcAft>
                <a:spcPct val="0"/>
              </a:spcAft>
              <a:buClrTx/>
              <a:buSzTx/>
              <a:buFontTx/>
              <a:buNone/>
              <a:defRPr/>
            </a:pPr>
            <a:endParaRPr kumimoji="0" lang="en-US" altLang="zh-CN" sz="2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4"/>
          </p:nvPr>
        </p:nvSpPr>
        <p:spPr>
          <a:xfrm>
            <a:off x="9029700" y="6556375"/>
            <a:ext cx="2940050" cy="500063"/>
          </a:xfrm>
          <a:prstGeom prst="rect">
            <a:avLst/>
          </a:prstGeom>
        </p:spPr>
        <p:txBody>
          <a:bodyPr vert="horz" wrap="square" lIns="109816" tIns="54908" rIns="109816" bIns="54908" numCol="1" anchor="t" anchorCtr="0" compatLnSpc="1"/>
          <a:lstStyle/>
          <a:p>
            <a:pPr marL="0" marR="0" lvl="0" indent="0" algn="l" defTabSz="944880" rtl="0" eaLnBrk="0" fontAlgn="base" latinLnBrk="0" hangingPunct="0">
              <a:lnSpc>
                <a:spcPct val="100000"/>
              </a:lnSpc>
              <a:spcBef>
                <a:spcPct val="0"/>
              </a:spcBef>
              <a:spcAft>
                <a:spcPct val="0"/>
              </a:spcAft>
              <a:buClrTx/>
              <a:buSzTx/>
              <a:buFontTx/>
              <a:buNone/>
              <a:defRPr/>
            </a:pPr>
            <a:fld id="{7A8A44CC-8117-BC42-AF67-30922A65CC6B}" type="slidenum">
              <a:rPr kumimoji="0" lang="en-US" altLang="zh-CN" sz="21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2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30239" y="288926"/>
            <a:ext cx="11339512" cy="1198563"/>
          </a:xfrm>
          <a:prstGeom prst="rect">
            <a:avLst/>
          </a:prstGeom>
        </p:spPr>
        <p:txBody>
          <a:bodyPr lIns="91431" tIns="45716" rIns="91431" bIns="45716"/>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630239" y="1679575"/>
            <a:ext cx="11339512" cy="4751388"/>
          </a:xfrm>
          <a:prstGeom prst="rect">
            <a:avLst/>
          </a:prstGeom>
        </p:spPr>
        <p:txBody>
          <a:bodyPr lIns="91431" tIns="45716" rIns="91431" bIns="45716"/>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页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grpSp>
        <p:nvGrpSpPr>
          <p:cNvPr id="3" name="组合 2"/>
          <p:cNvGrpSpPr/>
          <p:nvPr userDrawn="1"/>
        </p:nvGrpSpPr>
        <p:grpSpPr>
          <a:xfrm>
            <a:off x="-15750" y="1"/>
            <a:ext cx="12615738" cy="7239309"/>
            <a:chOff x="-15240" y="0"/>
            <a:chExt cx="12207240" cy="6896100"/>
          </a:xfrm>
        </p:grpSpPr>
        <p:sp>
          <p:nvSpPr>
            <p:cNvPr id="4" name="Rectangle 5"/>
            <p:cNvSpPr>
              <a:spLocks noChangeArrowheads="1"/>
            </p:cNvSpPr>
            <p:nvPr userDrawn="1"/>
          </p:nvSpPr>
          <p:spPr bwMode="auto">
            <a:xfrm>
              <a:off x="0" y="0"/>
              <a:ext cx="12192000" cy="6868886"/>
            </a:xfrm>
            <a:prstGeom prst="rect">
              <a:avLst/>
            </a:prstGeom>
            <a:solidFill>
              <a:srgbClr val="A98446"/>
            </a:solidFill>
            <a:ln>
              <a:noFill/>
            </a:ln>
          </p:spPr>
          <p:txBody>
            <a:bodyPr vert="horz" wrap="square" lIns="91440" tIns="45720" rIns="91440" bIns="45720" numCol="1" anchor="t" anchorCtr="0" compatLnSpc="1"/>
            <a:lstStyle/>
            <a:p>
              <a:endParaRPr lang="zh-CN" altLang="en-US" sz="1930" dirty="0">
                <a:solidFill>
                  <a:prstClr val="black"/>
                </a:solidFill>
                <a:ea typeface="微软雅黑" panose="020B0503020204020204" pitchFamily="34" charset="-122"/>
              </a:endParaRPr>
            </a:p>
          </p:txBody>
        </p:sp>
        <p:pic>
          <p:nvPicPr>
            <p:cNvPr id="5" name="图片 4"/>
            <p:cNvPicPr>
              <a:picLocks noChangeAspect="1"/>
            </p:cNvPicPr>
            <p:nvPr userDrawn="1"/>
          </p:nvPicPr>
          <p:blipFill rotWithShape="1">
            <a:blip r:embed="rId2" cstate="screen"/>
            <a:srcRect/>
            <a:stretch>
              <a:fillRect/>
            </a:stretch>
          </p:blipFill>
          <p:spPr>
            <a:xfrm>
              <a:off x="-15240" y="1815"/>
              <a:ext cx="5466426" cy="6894285"/>
            </a:xfrm>
            <a:prstGeom prst="rect">
              <a:avLst/>
            </a:prstGeom>
          </p:spPr>
        </p:pic>
      </p:grpSp>
      <p:sp>
        <p:nvSpPr>
          <p:cNvPr id="6" name="标题占位符 1"/>
          <p:cNvSpPr>
            <a:spLocks noGrp="1"/>
          </p:cNvSpPr>
          <p:nvPr>
            <p:ph type="title" hasCustomPrompt="1"/>
          </p:nvPr>
        </p:nvSpPr>
        <p:spPr>
          <a:xfrm>
            <a:off x="5893806" y="2903892"/>
            <a:ext cx="6081491" cy="1391534"/>
          </a:xfrm>
          <a:prstGeom prst="rect">
            <a:avLst/>
          </a:prstGeom>
        </p:spPr>
        <p:txBody>
          <a:bodyPr vert="horz" lIns="68580" tIns="34290" rIns="68580" bIns="34290" rtlCol="0" anchor="ctr">
            <a:normAutofit/>
          </a:bodyPr>
          <a:lstStyle>
            <a:lvl1pPr algn="r">
              <a:defRPr sz="4545">
                <a:solidFill>
                  <a:schemeClr val="bg1"/>
                </a:solidFill>
                <a:latin typeface="微软雅黑" panose="020B0503020204020204" pitchFamily="34" charset="-122"/>
                <a:ea typeface="微软雅黑" panose="020B0503020204020204" pitchFamily="34" charset="-122"/>
              </a:defRPr>
            </a:lvl1pPr>
          </a:lstStyle>
          <a:p>
            <a:r>
              <a:rPr lang="zh-CN" altLang="en-US" dirty="0"/>
              <a:t>欧赛斯品牌视觉策略</a:t>
            </a:r>
            <a:endParaRPr lang="zh-CN" altLang="en-US" dirty="0"/>
          </a:p>
        </p:txBody>
      </p:sp>
      <p:pic>
        <p:nvPicPr>
          <p:cNvPr id="7" name="图片 6"/>
          <p:cNvPicPr>
            <a:picLocks noChangeAspect="1"/>
          </p:cNvPicPr>
          <p:nvPr userDrawn="1"/>
        </p:nvPicPr>
        <p:blipFill>
          <a:blip r:embed="rId3"/>
          <a:stretch>
            <a:fillRect/>
          </a:stretch>
        </p:blipFill>
        <p:spPr>
          <a:xfrm>
            <a:off x="9733433" y="286418"/>
            <a:ext cx="2583115" cy="116552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withEffect">
                                  <p:stCondLst>
                                    <p:cond delay="0"/>
                                  </p:stCondLst>
                                  <p:childTnLst>
                                    <p:animMotion origin="layout" path="M -0.125 0.36435 L 1.11022E-16 -0.02315 " pathEditMode="relative" rAng="0" ptsTypes="AA">
                                      <p:cBhvr>
                                        <p:cTn id="6" dur="500" fill="hold"/>
                                        <p:tgtEl>
                                          <p:spTgt spid="7"/>
                                        </p:tgtEl>
                                        <p:attrNameLst>
                                          <p:attrName>ppt_x</p:attrName>
                                          <p:attrName>ppt_y</p:attrName>
                                        </p:attrNameLst>
                                      </p:cBhvr>
                                      <p:rCtr x="6250" y="-19375"/>
                                    </p:animMotion>
                                  </p:childTnLst>
                                </p:cTn>
                              </p:par>
                              <p:par>
                                <p:cTn id="7" presetID="6" presetClass="emph" presetSubtype="0" accel="60000" fill="hold" nodeType="withEffect">
                                  <p:stCondLst>
                                    <p:cond delay="0"/>
                                  </p:stCondLst>
                                  <p:childTnLst>
                                    <p:animScale>
                                      <p:cBhvr>
                                        <p:cTn id="8" dur="500" fill="hold"/>
                                        <p:tgtEl>
                                          <p:spTgt spid="7"/>
                                        </p:tgtEl>
                                      </p:cBhvr>
                                      <p:by x="65000" y="65000"/>
                                    </p:animScale>
                                  </p:childTnLst>
                                </p:cTn>
                              </p:par>
                              <p:par>
                                <p:cTn id="9" presetID="53" presetClass="entr" presetSubtype="16" fill="hold" grpId="0" nodeType="with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9" name="矩形 8"/>
          <p:cNvSpPr/>
          <p:nvPr userDrawn="1"/>
        </p:nvSpPr>
        <p:spPr>
          <a:xfrm>
            <a:off x="315000" y="373298"/>
            <a:ext cx="148819" cy="642458"/>
          </a:xfrm>
          <a:prstGeom prst="rect">
            <a:avLst/>
          </a:prstGeom>
          <a:solidFill>
            <a:srgbClr val="A98446"/>
          </a:solidFill>
          <a:ln>
            <a:noFill/>
          </a:ln>
        </p:spPr>
        <p:style>
          <a:lnRef idx="2">
            <a:schemeClr val="accent1">
              <a:shade val="50000"/>
            </a:schemeClr>
          </a:lnRef>
          <a:fillRef idx="1">
            <a:schemeClr val="accent1"/>
          </a:fillRef>
          <a:effectRef idx="0">
            <a:schemeClr val="accent1"/>
          </a:effectRef>
          <a:fontRef idx="minor">
            <a:schemeClr val="lt1"/>
          </a:fontRef>
        </p:style>
        <p:txBody>
          <a:bodyPr lIns="94500" tIns="47250" rIns="94500" bIns="47250" rtlCol="0" anchor="ctr"/>
          <a:lstStyle/>
          <a:p>
            <a:pPr algn="ctr"/>
            <a:endParaRPr lang="zh-CN" altLang="en-US" sz="2895" dirty="0">
              <a:ea typeface="微软雅黑" panose="020B0503020204020204" pitchFamily="34" charset="-122"/>
            </a:endParaRPr>
          </a:p>
        </p:txBody>
      </p:sp>
      <p:sp>
        <p:nvSpPr>
          <p:cNvPr id="13" name="内容占位符 12"/>
          <p:cNvSpPr>
            <a:spLocks noGrp="1"/>
          </p:cNvSpPr>
          <p:nvPr>
            <p:ph sz="quarter" idx="10"/>
          </p:nvPr>
        </p:nvSpPr>
        <p:spPr>
          <a:xfrm>
            <a:off x="551249" y="347894"/>
            <a:ext cx="4619996" cy="359966"/>
          </a:xfrm>
          <a:prstGeom prst="rect">
            <a:avLst/>
          </a:prstGeom>
        </p:spPr>
        <p:txBody>
          <a:bodyPr/>
          <a:lstStyle>
            <a:lvl1pPr>
              <a:defRPr sz="2480" b="1">
                <a:solidFill>
                  <a:srgbClr val="A98446"/>
                </a:solidFill>
              </a:defRPr>
            </a:lvl1pPr>
          </a:lstStyle>
          <a:p>
            <a:pPr lvl="0"/>
            <a:r>
              <a:rPr lang="zh-CN" altLang="en-US" dirty="0"/>
              <a:t>单击此处编辑母版文本样式</a:t>
            </a:r>
            <a:endParaRPr lang="zh-CN" altLang="en-US" dirty="0"/>
          </a:p>
        </p:txBody>
      </p:sp>
      <p:sp>
        <p:nvSpPr>
          <p:cNvPr id="14" name="内容占位符 12"/>
          <p:cNvSpPr>
            <a:spLocks noGrp="1"/>
          </p:cNvSpPr>
          <p:nvPr>
            <p:ph sz="quarter" idx="11"/>
          </p:nvPr>
        </p:nvSpPr>
        <p:spPr>
          <a:xfrm>
            <a:off x="567829" y="784073"/>
            <a:ext cx="4619996" cy="231684"/>
          </a:xfrm>
          <a:prstGeom prst="rect">
            <a:avLst/>
          </a:prstGeom>
        </p:spPr>
        <p:txBody>
          <a:bodyPr/>
          <a:lstStyle>
            <a:lvl1pPr>
              <a:defRPr sz="1100">
                <a:solidFill>
                  <a:srgbClr val="A98446"/>
                </a:solidFill>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9" name="矩形 8"/>
          <p:cNvSpPr/>
          <p:nvPr userDrawn="1"/>
        </p:nvSpPr>
        <p:spPr>
          <a:xfrm>
            <a:off x="315000" y="373298"/>
            <a:ext cx="148819" cy="642458"/>
          </a:xfrm>
          <a:prstGeom prst="rect">
            <a:avLst/>
          </a:prstGeom>
          <a:solidFill>
            <a:srgbClr val="A98446"/>
          </a:solidFill>
          <a:ln>
            <a:noFill/>
          </a:ln>
        </p:spPr>
        <p:style>
          <a:lnRef idx="2">
            <a:schemeClr val="accent1">
              <a:shade val="50000"/>
            </a:schemeClr>
          </a:lnRef>
          <a:fillRef idx="1">
            <a:schemeClr val="accent1"/>
          </a:fillRef>
          <a:effectRef idx="0">
            <a:schemeClr val="accent1"/>
          </a:effectRef>
          <a:fontRef idx="minor">
            <a:schemeClr val="lt1"/>
          </a:fontRef>
        </p:style>
        <p:txBody>
          <a:bodyPr lIns="94500" tIns="47250" rIns="94500" bIns="47250" rtlCol="0" anchor="ctr"/>
          <a:lstStyle/>
          <a:p>
            <a:pPr algn="ctr"/>
            <a:endParaRPr lang="zh-CN" altLang="en-US" sz="2895" dirty="0">
              <a:ea typeface="微软雅黑" panose="020B0503020204020204" pitchFamily="34" charset="-122"/>
            </a:endParaRPr>
          </a:p>
        </p:txBody>
      </p:sp>
      <p:sp>
        <p:nvSpPr>
          <p:cNvPr id="13" name="内容占位符 12"/>
          <p:cNvSpPr>
            <a:spLocks noGrp="1"/>
          </p:cNvSpPr>
          <p:nvPr>
            <p:ph sz="quarter" idx="10"/>
          </p:nvPr>
        </p:nvSpPr>
        <p:spPr>
          <a:xfrm>
            <a:off x="551249" y="347894"/>
            <a:ext cx="4619996" cy="359966"/>
          </a:xfrm>
          <a:prstGeom prst="rect">
            <a:avLst/>
          </a:prstGeom>
        </p:spPr>
        <p:txBody>
          <a:bodyPr/>
          <a:lstStyle>
            <a:lvl1pPr>
              <a:defRPr sz="2480" b="1">
                <a:solidFill>
                  <a:srgbClr val="A98446"/>
                </a:solidFill>
              </a:defRPr>
            </a:lvl1pPr>
          </a:lstStyle>
          <a:p>
            <a:pPr lvl="0"/>
            <a:r>
              <a:rPr lang="zh-CN" altLang="en-US" dirty="0"/>
              <a:t>单击此处编辑母版文本样式</a:t>
            </a:r>
            <a:endParaRPr lang="zh-CN" altLang="en-US" dirty="0"/>
          </a:p>
        </p:txBody>
      </p:sp>
      <p:sp>
        <p:nvSpPr>
          <p:cNvPr id="14" name="内容占位符 12"/>
          <p:cNvSpPr>
            <a:spLocks noGrp="1"/>
          </p:cNvSpPr>
          <p:nvPr>
            <p:ph sz="quarter" idx="11"/>
          </p:nvPr>
        </p:nvSpPr>
        <p:spPr>
          <a:xfrm>
            <a:off x="567829" y="784073"/>
            <a:ext cx="4619996" cy="231684"/>
          </a:xfrm>
          <a:prstGeom prst="rect">
            <a:avLst/>
          </a:prstGeom>
        </p:spPr>
        <p:txBody>
          <a:bodyPr/>
          <a:lstStyle>
            <a:lvl1pPr>
              <a:defRPr sz="1100">
                <a:solidFill>
                  <a:srgbClr val="A98446"/>
                </a:solidFill>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版权页">
    <p:spTree>
      <p:nvGrpSpPr>
        <p:cNvPr id="1" name=""/>
        <p:cNvGrpSpPr/>
        <p:nvPr/>
      </p:nvGrpSpPr>
      <p:grpSpPr>
        <a:xfrm>
          <a:off x="0" y="0"/>
          <a:ext cx="0" cy="0"/>
          <a:chOff x="0" y="0"/>
          <a:chExt cx="0" cy="0"/>
        </a:xfrm>
      </p:grpSpPr>
      <p:pic>
        <p:nvPicPr>
          <p:cNvPr id="2" name="图片 1" descr="LOGO完整版-2新-08"/>
          <p:cNvPicPr>
            <a:picLocks noChangeAspect="1"/>
          </p:cNvPicPr>
          <p:nvPr userDrawn="1"/>
        </p:nvPicPr>
        <p:blipFill>
          <a:blip r:embed="rId2" cstate="screen"/>
          <a:stretch>
            <a:fillRect/>
          </a:stretch>
        </p:blipFill>
        <p:spPr>
          <a:xfrm>
            <a:off x="-14437" y="1334"/>
            <a:ext cx="12609175" cy="720797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封底">
    <p:spTree>
      <p:nvGrpSpPr>
        <p:cNvPr id="1" name=""/>
        <p:cNvGrpSpPr/>
        <p:nvPr/>
      </p:nvGrpSpPr>
      <p:grpSpPr>
        <a:xfrm>
          <a:off x="0" y="0"/>
          <a:ext cx="0" cy="0"/>
          <a:chOff x="0" y="0"/>
          <a:chExt cx="0" cy="0"/>
        </a:xfrm>
      </p:grpSpPr>
      <p:pic>
        <p:nvPicPr>
          <p:cNvPr id="2" name="图片 1" descr="LOGO完整版-2新-09"/>
          <p:cNvPicPr>
            <a:picLocks noChangeAspect="1"/>
          </p:cNvPicPr>
          <p:nvPr userDrawn="1"/>
        </p:nvPicPr>
        <p:blipFill>
          <a:blip r:embed="rId2" cstate="screen"/>
          <a:stretch>
            <a:fillRect/>
          </a:stretch>
        </p:blipFill>
        <p:spPr>
          <a:xfrm>
            <a:off x="-3937" y="-4000"/>
            <a:ext cx="12608519" cy="720731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95364" y="4625975"/>
            <a:ext cx="10709274" cy="1430338"/>
          </a:xfrm>
          <a:prstGeom prst="rect">
            <a:avLst/>
          </a:prstGeom>
        </p:spPr>
        <p:txBody>
          <a:bodyPr lIns="91431" tIns="45716" rIns="91431" bIns="45716" anchor="t"/>
          <a:lstStyle>
            <a:lvl1pPr algn="l">
              <a:defRPr sz="39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995364" y="3051174"/>
            <a:ext cx="10709274" cy="1574801"/>
          </a:xfrm>
          <a:prstGeom prst="rect">
            <a:avLst/>
          </a:prstGeom>
        </p:spPr>
        <p:txBody>
          <a:bodyPr lIns="91431" tIns="45716" rIns="91431" bIns="45716"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6965" indent="0">
              <a:buNone/>
              <a:defRPr sz="1400"/>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30239" y="288926"/>
            <a:ext cx="11339512" cy="1198563"/>
          </a:xfrm>
          <a:prstGeom prst="rect">
            <a:avLst/>
          </a:prstGeom>
        </p:spPr>
        <p:txBody>
          <a:bodyPr lIns="91431" tIns="45716" rIns="91431" bIns="45716"/>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30238" y="1679575"/>
            <a:ext cx="5592762" cy="4751388"/>
          </a:xfrm>
          <a:prstGeom prst="rect">
            <a:avLst/>
          </a:prstGeom>
        </p:spPr>
        <p:txBody>
          <a:bodyPr lIns="91431" tIns="45716" rIns="91431"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375400" y="1679575"/>
            <a:ext cx="5594350" cy="4751388"/>
          </a:xfrm>
          <a:prstGeom prst="rect">
            <a:avLst/>
          </a:prstGeom>
        </p:spPr>
        <p:txBody>
          <a:bodyPr lIns="91431" tIns="45716" rIns="91431"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288926"/>
            <a:ext cx="11339512" cy="1198563"/>
          </a:xfrm>
          <a:prstGeom prst="rect">
            <a:avLst/>
          </a:prstGeom>
        </p:spPr>
        <p:txBody>
          <a:bodyPr lIns="91431" tIns="45716" rIns="91431" bIns="45716"/>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30239" y="1611313"/>
            <a:ext cx="5567362" cy="671512"/>
          </a:xfrm>
          <a:prstGeom prst="rect">
            <a:avLst/>
          </a:prstGeom>
        </p:spPr>
        <p:txBody>
          <a:bodyPr lIns="91431" tIns="45716" rIns="91431" bIns="45716"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6965"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30239" y="2282825"/>
            <a:ext cx="5567362" cy="4148138"/>
          </a:xfrm>
          <a:prstGeom prst="rect">
            <a:avLst/>
          </a:prstGeom>
        </p:spPr>
        <p:txBody>
          <a:bodyPr lIns="91431" tIns="45716" rIns="91431"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400800" y="1611313"/>
            <a:ext cx="5568950" cy="671512"/>
          </a:xfrm>
          <a:prstGeom prst="rect">
            <a:avLst/>
          </a:prstGeom>
        </p:spPr>
        <p:txBody>
          <a:bodyPr lIns="91431" tIns="45716" rIns="91431" bIns="45716"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6965"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400800" y="2282825"/>
            <a:ext cx="5568950" cy="4148138"/>
          </a:xfrm>
          <a:prstGeom prst="rect">
            <a:avLst/>
          </a:prstGeom>
        </p:spPr>
        <p:txBody>
          <a:bodyPr lIns="91431" tIns="45716" rIns="91431"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288926"/>
            <a:ext cx="11339512" cy="1198563"/>
          </a:xfrm>
          <a:prstGeom prst="rect">
            <a:avLst/>
          </a:prstGeom>
        </p:spPr>
        <p:txBody>
          <a:bodyPr lIns="91431" tIns="45716" rIns="91431" bIns="45716"/>
          <a:lstStyle/>
          <a:p>
            <a:pPr fontAlgn="base"/>
            <a:r>
              <a:rPr lang="zh-CN" altLang="en-US" strike="noStrike" noProof="1"/>
              <a:t>单击此处编辑母版标题样式</a:t>
            </a:r>
            <a:endParaRPr lang="zh-CN" altLang="en-US" strike="noStrike" noProof="1"/>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287338"/>
            <a:ext cx="4144962" cy="1219200"/>
          </a:xfrm>
          <a:prstGeom prst="rect">
            <a:avLst/>
          </a:prstGeom>
        </p:spPr>
        <p:txBody>
          <a:bodyPr lIns="91431" tIns="45716" rIns="91431" bIns="45716"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926014" y="287339"/>
            <a:ext cx="7043737" cy="6143625"/>
          </a:xfrm>
          <a:prstGeom prst="rect">
            <a:avLst/>
          </a:prstGeom>
        </p:spPr>
        <p:txBody>
          <a:bodyPr lIns="91431" tIns="45716" rIns="91431" bIns="4571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30238" y="1506539"/>
            <a:ext cx="4144962" cy="4924425"/>
          </a:xfrm>
          <a:prstGeom prst="rect">
            <a:avLst/>
          </a:prstGeom>
        </p:spPr>
        <p:txBody>
          <a:bodyPr lIns="91431" tIns="45716" rIns="91431" bIns="45716"/>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6965" indent="0">
              <a:buNone/>
              <a:defRPr sz="900"/>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470151" y="5040314"/>
            <a:ext cx="7559675" cy="593725"/>
          </a:xfrm>
          <a:prstGeom prst="rect">
            <a:avLst/>
          </a:prstGeom>
        </p:spPr>
        <p:txBody>
          <a:bodyPr lIns="91431" tIns="45716" rIns="91431" bIns="45716"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2470151" y="642938"/>
            <a:ext cx="7559675" cy="4319587"/>
          </a:xfrm>
          <a:prstGeom prst="rect">
            <a:avLst/>
          </a:prstGeom>
        </p:spPr>
        <p:txBody>
          <a:bodyPr lIns="91431" tIns="45716" rIns="91431" bIns="45716"/>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6965" indent="0">
              <a:buNone/>
              <a:defRPr sz="2000"/>
            </a:lvl9pPr>
          </a:lstStyle>
          <a:p>
            <a:pPr marL="0" marR="0" lvl="0" indent="0" algn="l" defTabSz="1108075" rtl="0" eaLnBrk="0" fontAlgn="base" latinLnBrk="0" hangingPunct="0">
              <a:lnSpc>
                <a:spcPct val="100000"/>
              </a:lnSpc>
              <a:spcBef>
                <a:spcPct val="20000"/>
              </a:spcBef>
              <a:spcAft>
                <a:spcPct val="0"/>
              </a:spcAft>
              <a:buClrTx/>
              <a:buSzTx/>
              <a:buFont typeface="Arial" panose="020B0604020202020204" pitchFamily="34" charset="0"/>
              <a:buNone/>
              <a:defRPr/>
            </a:pPr>
            <a:endParaRPr kumimoji="1" lang="zh-CN" altLang="en-US" sz="3200" b="0" i="0" u="none" strike="noStrike" kern="0" cap="none" spc="0" normalizeH="0" baseline="0" noProof="0">
              <a:ln>
                <a:noFill/>
              </a:ln>
              <a:solidFill>
                <a:schemeClr val="tx1"/>
              </a:solidFill>
              <a:effectLst/>
              <a:uLnTx/>
              <a:uFillTx/>
              <a:latin typeface="+mn-lt"/>
              <a:ea typeface="+mn-ea"/>
              <a:cs typeface="宋体" panose="02010600030101010101" pitchFamily="2" charset="-122"/>
              <a:sym typeface="Arial" panose="020B0604020202020204" pitchFamily="34" charset="0"/>
            </a:endParaRPr>
          </a:p>
        </p:txBody>
      </p:sp>
      <p:sp>
        <p:nvSpPr>
          <p:cNvPr id="4" name="文本占位符 3"/>
          <p:cNvSpPr>
            <a:spLocks noGrp="1"/>
          </p:cNvSpPr>
          <p:nvPr>
            <p:ph type="body" sz="half" idx="2"/>
          </p:nvPr>
        </p:nvSpPr>
        <p:spPr>
          <a:xfrm>
            <a:off x="2470151" y="5634040"/>
            <a:ext cx="7559675" cy="846137"/>
          </a:xfrm>
          <a:prstGeom prst="rect">
            <a:avLst/>
          </a:prstGeom>
        </p:spPr>
        <p:txBody>
          <a:bodyPr lIns="91431" tIns="45716" rIns="91431" bIns="45716"/>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6965" indent="0">
              <a:buNone/>
              <a:defRPr sz="900"/>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ransition>
    <p:wipe dir="d"/>
  </p:transition>
  <p:hf sldNum="0" hdr="0" ftr="0" dt="0"/>
  <p:txStyles>
    <p:titleStyle>
      <a:lvl1pPr marL="1108075" indent="-1108075" algn="ctr" rtl="0" eaLnBrk="0" fontAlgn="base" hangingPunct="0">
        <a:spcBef>
          <a:spcPct val="0"/>
        </a:spcBef>
        <a:spcAft>
          <a:spcPct val="0"/>
        </a:spcAft>
        <a:defRPr kumimoji="1" sz="5300">
          <a:solidFill>
            <a:schemeClr val="tx2"/>
          </a:solidFill>
          <a:latin typeface="+mj-lt"/>
          <a:ea typeface="+mj-ea"/>
          <a:cs typeface="宋体" panose="02010600030101010101" pitchFamily="2" charset="-122"/>
          <a:sym typeface="Arial" panose="020B0604020202020204" pitchFamily="34" charset="0"/>
        </a:defRPr>
      </a:lvl1pPr>
      <a:lvl2pPr marL="1108075" indent="-1108075" algn="ctr" rtl="0" eaLnBrk="0" fontAlgn="base" hangingPunct="0">
        <a:spcBef>
          <a:spcPct val="0"/>
        </a:spcBef>
        <a:spcAft>
          <a:spcPct val="0"/>
        </a:spcAft>
        <a:defRPr kumimoji="1" sz="5300">
          <a:solidFill>
            <a:schemeClr val="tx2"/>
          </a:solidFill>
          <a:latin typeface="Arial" panose="020B0604020202020204" pitchFamily="34" charset="0"/>
          <a:ea typeface="宋体" panose="02010600030101010101" pitchFamily="2" charset="-122"/>
          <a:cs typeface="宋体" panose="02010600030101010101" pitchFamily="2" charset="-122"/>
          <a:sym typeface="Arial" panose="020B0604020202020204" pitchFamily="34" charset="0"/>
        </a:defRPr>
      </a:lvl2pPr>
      <a:lvl3pPr marL="1108075" indent="-1108075" algn="ctr" rtl="0" eaLnBrk="0" fontAlgn="base" hangingPunct="0">
        <a:spcBef>
          <a:spcPct val="0"/>
        </a:spcBef>
        <a:spcAft>
          <a:spcPct val="0"/>
        </a:spcAft>
        <a:defRPr kumimoji="1" sz="5300">
          <a:solidFill>
            <a:schemeClr val="tx2"/>
          </a:solidFill>
          <a:latin typeface="Arial" panose="020B0604020202020204" pitchFamily="34" charset="0"/>
          <a:ea typeface="宋体" panose="02010600030101010101" pitchFamily="2" charset="-122"/>
          <a:cs typeface="宋体" panose="02010600030101010101" pitchFamily="2" charset="-122"/>
          <a:sym typeface="Arial" panose="020B0604020202020204" pitchFamily="34" charset="0"/>
        </a:defRPr>
      </a:lvl3pPr>
      <a:lvl4pPr marL="1108075" indent="-1108075" algn="ctr" rtl="0" eaLnBrk="0" fontAlgn="base" hangingPunct="0">
        <a:spcBef>
          <a:spcPct val="0"/>
        </a:spcBef>
        <a:spcAft>
          <a:spcPct val="0"/>
        </a:spcAft>
        <a:defRPr kumimoji="1" sz="5300">
          <a:solidFill>
            <a:schemeClr val="tx2"/>
          </a:solidFill>
          <a:latin typeface="Arial" panose="020B0604020202020204" pitchFamily="34" charset="0"/>
          <a:ea typeface="宋体" panose="02010600030101010101" pitchFamily="2" charset="-122"/>
          <a:cs typeface="宋体" panose="02010600030101010101" pitchFamily="2" charset="-122"/>
          <a:sym typeface="Arial" panose="020B0604020202020204" pitchFamily="34" charset="0"/>
        </a:defRPr>
      </a:lvl4pPr>
      <a:lvl5pPr marL="1108075" indent="-1108075" algn="ctr" rtl="0" eaLnBrk="0" fontAlgn="base" hangingPunct="0">
        <a:spcBef>
          <a:spcPct val="0"/>
        </a:spcBef>
        <a:spcAft>
          <a:spcPct val="0"/>
        </a:spcAft>
        <a:defRPr kumimoji="1" sz="5300">
          <a:solidFill>
            <a:schemeClr val="tx2"/>
          </a:solidFill>
          <a:latin typeface="Arial" panose="020B0604020202020204" pitchFamily="34" charset="0"/>
          <a:ea typeface="宋体" panose="02010600030101010101" pitchFamily="2" charset="-122"/>
          <a:cs typeface="宋体" panose="02010600030101010101" pitchFamily="2" charset="-122"/>
          <a:sym typeface="Arial" panose="020B0604020202020204" pitchFamily="34" charset="0"/>
        </a:defRPr>
      </a:lvl5pPr>
      <a:lvl6pPr marL="1566545" indent="-1109345" algn="ctr" rtl="0" eaLnBrk="0" fontAlgn="base" hangingPunct="0">
        <a:spcBef>
          <a:spcPct val="0"/>
        </a:spcBef>
        <a:spcAft>
          <a:spcPct val="0"/>
        </a:spcAft>
        <a:defRPr sz="53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2023745" indent="-1109345" algn="ctr" rtl="0" eaLnBrk="0" fontAlgn="base" hangingPunct="0">
        <a:spcBef>
          <a:spcPct val="0"/>
        </a:spcBef>
        <a:spcAft>
          <a:spcPct val="0"/>
        </a:spcAft>
        <a:defRPr sz="53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2480945" indent="-1109345" algn="ctr" rtl="0" eaLnBrk="0" fontAlgn="base" hangingPunct="0">
        <a:spcBef>
          <a:spcPct val="0"/>
        </a:spcBef>
        <a:spcAft>
          <a:spcPct val="0"/>
        </a:spcAft>
        <a:defRPr sz="53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2938145" indent="-1109345" algn="ctr" rtl="0" eaLnBrk="0" fontAlgn="base" hangingPunct="0">
        <a:spcBef>
          <a:spcPct val="0"/>
        </a:spcBef>
        <a:spcAft>
          <a:spcPct val="0"/>
        </a:spcAft>
        <a:defRPr sz="5300">
          <a:solidFill>
            <a:schemeClr val="tx2"/>
          </a:solidFill>
          <a:latin typeface="Arial" panose="020B0604020202020204" pitchFamily="34" charset="0"/>
          <a:ea typeface="宋体" panose="02010600030101010101" pitchFamily="2" charset="-122"/>
          <a:sym typeface="Arial" panose="020B0604020202020204" pitchFamily="34" charset="0"/>
        </a:defRPr>
      </a:lvl9pPr>
    </p:titleStyle>
    <p:bodyStyle>
      <a:lvl1pPr marL="414655" indent="-414655" algn="l" defTabSz="1108075" rtl="0" eaLnBrk="0" fontAlgn="base" hangingPunct="0">
        <a:spcBef>
          <a:spcPct val="20000"/>
        </a:spcBef>
        <a:spcAft>
          <a:spcPct val="0"/>
        </a:spcAft>
        <a:buFont typeface="Arial" panose="020B0604020202020204" pitchFamily="34" charset="0"/>
        <a:buChar char="•"/>
        <a:defRPr kumimoji="1" sz="3800">
          <a:solidFill>
            <a:schemeClr val="tx1"/>
          </a:solidFill>
          <a:latin typeface="+mn-lt"/>
          <a:ea typeface="+mn-ea"/>
          <a:cs typeface="宋体" panose="02010600030101010101" pitchFamily="2" charset="-122"/>
          <a:sym typeface="Arial" panose="020B0604020202020204" pitchFamily="34" charset="0"/>
        </a:defRPr>
      </a:lvl1pPr>
      <a:lvl2pPr marL="900430" indent="-344805" algn="l" defTabSz="1108075" rtl="0" eaLnBrk="0" fontAlgn="base" hangingPunct="0">
        <a:spcBef>
          <a:spcPct val="20000"/>
        </a:spcBef>
        <a:spcAft>
          <a:spcPct val="0"/>
        </a:spcAft>
        <a:buFont typeface="Arial" panose="020B0604020202020204" pitchFamily="34" charset="0"/>
        <a:buChar char="–"/>
        <a:defRPr kumimoji="1" sz="3400">
          <a:solidFill>
            <a:schemeClr val="tx1"/>
          </a:solidFill>
          <a:latin typeface="+mn-lt"/>
          <a:ea typeface="+mn-ea"/>
          <a:sym typeface="Arial" panose="020B0604020202020204" pitchFamily="34" charset="0"/>
        </a:defRPr>
      </a:lvl2pPr>
      <a:lvl3pPr marL="1386205" indent="-276225" algn="l" defTabSz="1108075" rtl="0" eaLnBrk="0" fontAlgn="base" hangingPunct="0">
        <a:spcBef>
          <a:spcPct val="20000"/>
        </a:spcBef>
        <a:spcAft>
          <a:spcPct val="0"/>
        </a:spcAft>
        <a:buFont typeface="Arial" panose="020B0604020202020204" pitchFamily="34" charset="0"/>
        <a:buChar char="•"/>
        <a:defRPr kumimoji="1" sz="2900">
          <a:solidFill>
            <a:schemeClr val="tx1"/>
          </a:solidFill>
          <a:latin typeface="+mn-lt"/>
          <a:ea typeface="+mn-ea"/>
          <a:sym typeface="Arial" panose="020B0604020202020204" pitchFamily="34" charset="0"/>
        </a:defRPr>
      </a:lvl3pPr>
      <a:lvl4pPr marL="1941830" indent="-276225" algn="l" defTabSz="1108075" rtl="0" eaLnBrk="0" fontAlgn="base" hangingPunct="0">
        <a:spcBef>
          <a:spcPct val="20000"/>
        </a:spcBef>
        <a:spcAft>
          <a:spcPct val="0"/>
        </a:spcAft>
        <a:buFont typeface="Arial" panose="020B0604020202020204" pitchFamily="34" charset="0"/>
        <a:buChar char="–"/>
        <a:defRPr kumimoji="1" sz="2400">
          <a:solidFill>
            <a:schemeClr val="tx1"/>
          </a:solidFill>
          <a:latin typeface="+mn-lt"/>
          <a:ea typeface="+mn-ea"/>
          <a:sym typeface="Arial" panose="020B0604020202020204" pitchFamily="34" charset="0"/>
        </a:defRPr>
      </a:lvl4pPr>
      <a:lvl5pPr marL="2495550" indent="-276225" algn="l" defTabSz="1108075" rtl="0" eaLnBrk="0" fontAlgn="base" hangingPunct="0">
        <a:spcBef>
          <a:spcPct val="20000"/>
        </a:spcBef>
        <a:spcAft>
          <a:spcPct val="0"/>
        </a:spcAft>
        <a:buFont typeface="Arial" panose="020B0604020202020204" pitchFamily="34" charset="0"/>
        <a:buChar char="»"/>
        <a:defRPr kumimoji="1" sz="2400">
          <a:solidFill>
            <a:schemeClr val="tx1"/>
          </a:solidFill>
          <a:latin typeface="+mn-lt"/>
          <a:ea typeface="+mn-ea"/>
          <a:sym typeface="Arial" panose="020B0604020202020204" pitchFamily="34" charset="0"/>
        </a:defRPr>
      </a:lvl5pPr>
      <a:lvl6pPr marL="2954020" indent="-277495" algn="l" defTabSz="110934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6pPr>
      <a:lvl7pPr marL="3411220" indent="-277495" algn="l" defTabSz="110934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7pPr>
      <a:lvl8pPr marL="3868420" indent="-277495" algn="l" defTabSz="110934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8pPr>
      <a:lvl9pPr marL="4325620" indent="-277495" algn="l" defTabSz="110934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a:t>欧赛斯</a:t>
            </a:r>
            <a:br>
              <a:rPr lang="en-US" altLang="zh-CN"/>
            </a:br>
            <a:r>
              <a:rPr lang="zh-CN" altLang="en-US"/>
              <a:t>新冠军背后的新冠军</a:t>
            </a:r>
            <a:endParaRPr lang="zh-CN" altLang="en-US"/>
          </a:p>
        </p:txBody>
      </p:sp>
      <p:sp>
        <p:nvSpPr>
          <p:cNvPr id="4" name="矩形 3"/>
          <p:cNvSpPr/>
          <p:nvPr/>
        </p:nvSpPr>
        <p:spPr>
          <a:xfrm>
            <a:off x="2864998" y="-914999"/>
            <a:ext cx="420000" cy="420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500" tIns="47250" rIns="94500" bIns="47250" rtlCol="0" anchor="ctr"/>
          <a:lstStyle/>
          <a:p>
            <a:pPr algn="ctr"/>
            <a:endParaRPr lang="zh-CN" altLang="en-US" sz="2895" dirty="0">
              <a:solidFill>
                <a:prstClr val="white"/>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2000">
        <p14:prism/>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7"/>
          <p:cNvSpPr/>
          <p:nvPr/>
        </p:nvSpPr>
        <p:spPr>
          <a:xfrm>
            <a:off x="178988" y="1481900"/>
            <a:ext cx="6516688" cy="4083050"/>
          </a:xfrm>
          <a:prstGeom prst="rect">
            <a:avLst/>
          </a:prstGeom>
          <a:solidFill>
            <a:srgbClr val="9E905A">
              <a:alpha val="63135"/>
            </a:srgbClr>
          </a:solidFill>
          <a:ln w="9525">
            <a:noFill/>
          </a:ln>
        </p:spPr>
        <p:txBody>
          <a:bodyPr lIns="90162" tIns="46986" rIns="90162" bIns="46986" anchor="ctr"/>
          <a:lstStyle/>
          <a:p>
            <a:pPr algn="ctr">
              <a:buFont typeface="Arial" panose="020B0604020202020204" pitchFamily="34" charset="0"/>
              <a:buNone/>
            </a:pPr>
            <a:endParaRPr lang="zh-CN" altLang="en-US" dirty="0">
              <a:solidFill>
                <a:srgbClr val="A6CE39"/>
              </a:solidFill>
              <a:latin typeface="Calibri" panose="020F0502020204030204" charset="0"/>
              <a:ea typeface="宋体" panose="02010600030101010101" pitchFamily="2" charset="-122"/>
              <a:sym typeface="Calibri" panose="020F0502020204030204" charset="0"/>
            </a:endParaRPr>
          </a:p>
        </p:txBody>
      </p:sp>
      <p:sp>
        <p:nvSpPr>
          <p:cNvPr id="22531" name="Text Box 9"/>
          <p:cNvSpPr txBox="1"/>
          <p:nvPr/>
        </p:nvSpPr>
        <p:spPr>
          <a:xfrm>
            <a:off x="385755" y="2153430"/>
            <a:ext cx="6075362" cy="1998681"/>
          </a:xfrm>
          <a:prstGeom prst="rect">
            <a:avLst/>
          </a:prstGeom>
          <a:noFill/>
          <a:ln w="9525">
            <a:noFill/>
          </a:ln>
        </p:spPr>
        <p:txBody>
          <a:bodyPr wrap="square" lIns="91431" tIns="45716" rIns="91431" bIns="45716" anchor="t">
            <a:spAutoFit/>
          </a:bodyPr>
          <a:lstStyle/>
          <a:p>
            <a:pPr algn="just">
              <a:lnSpc>
                <a:spcPct val="150000"/>
              </a:lnSpc>
              <a:buFont typeface="Arial" panose="020B0604020202020204" pitchFamily="34" charset="0"/>
              <a:buNone/>
            </a:pPr>
            <a:r>
              <a:rPr lang="zh-CN" altLang="en-US" sz="12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自</a:t>
            </a:r>
            <a:r>
              <a:rPr lang="en-US" altLang="zh-CN" sz="12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1999</a:t>
            </a:r>
            <a:r>
              <a:rPr lang="zh-CN" altLang="en-US" sz="12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年起，欧赛斯的创始人们就致力于通过技术手段及创造力帮助品牌在中国市场上取得成功，创办的公司先后被</a:t>
            </a:r>
            <a:r>
              <a:rPr lang="en-US" altLang="zh-CN" sz="12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Sage</a:t>
            </a:r>
            <a:r>
              <a:rPr lang="zh-CN" altLang="en-US" sz="1200" dirty="0">
                <a:solidFill>
                  <a:schemeClr val="bg1"/>
                </a:solidFill>
                <a:latin typeface="微软雅黑" panose="020B0503020204020204" pitchFamily="34" charset="-122"/>
                <a:ea typeface="微软雅黑" panose="020B0503020204020204" pitchFamily="34" charset="-122"/>
                <a:sym typeface="Times New Roman" panose="02020603050405020304" charset="0"/>
              </a:rPr>
              <a:t> </a:t>
            </a:r>
            <a:r>
              <a:rPr lang="en-US" altLang="zh-CN" sz="12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Soft</a:t>
            </a:r>
            <a:r>
              <a:rPr lang="zh-CN" altLang="en-US" sz="12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（全球第四大独立软件公司，英国主板上市），及方正科技（</a:t>
            </a:r>
            <a:r>
              <a:rPr lang="en-US" altLang="zh-CN" sz="12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a:t>
            </a:r>
            <a:r>
              <a:rPr lang="zh-CN" altLang="en-US" sz="12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股上市公司）收购，之后帮助硅谷高科技公司</a:t>
            </a:r>
            <a:r>
              <a:rPr lang="en-US" altLang="zh-CN" sz="12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Barracuda</a:t>
            </a:r>
            <a:r>
              <a:rPr lang="zh-CN" altLang="en-US" sz="1200" dirty="0">
                <a:solidFill>
                  <a:schemeClr val="bg1"/>
                </a:solidFill>
                <a:latin typeface="微软雅黑" panose="020B0503020204020204" pitchFamily="34" charset="-122"/>
                <a:ea typeface="微软雅黑" panose="020B0503020204020204" pitchFamily="34" charset="-122"/>
                <a:sym typeface="Times New Roman" panose="02020603050405020304" charset="0"/>
              </a:rPr>
              <a:t> </a:t>
            </a:r>
            <a:r>
              <a:rPr lang="en-US" altLang="zh-CN" sz="12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Networks</a:t>
            </a:r>
            <a:r>
              <a:rPr lang="zh-CN" altLang="en-US" sz="12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取得邮件安全网关产品中国市场第一的成绩。在市场实践中积累了丰富的品牌及高科技经验后的欧赛斯创始人深刻地认识到中国未来</a:t>
            </a:r>
            <a:r>
              <a:rPr lang="en-US" altLang="zh-CN" sz="12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20</a:t>
            </a:r>
            <a:r>
              <a:rPr lang="zh-CN" altLang="en-US" sz="12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年品牌发展的浪潮及数字化营销的浪潮，所以自</a:t>
            </a:r>
            <a:r>
              <a:rPr lang="en-US" altLang="zh-CN" sz="12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2011</a:t>
            </a:r>
            <a:r>
              <a:rPr lang="zh-CN" altLang="en-US" sz="12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年起创办欧赛斯，公司秉承新战略、新策略、新创意、新营销的品牌服务理念，帮助企业在新经济浪潮的新时代下创建一流的品牌。</a:t>
            </a:r>
            <a:endParaRPr lang="zh-CN" altLang="en-US" sz="120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TextBox 9"/>
          <p:cNvSpPr/>
          <p:nvPr/>
        </p:nvSpPr>
        <p:spPr>
          <a:xfrm>
            <a:off x="584200" y="371475"/>
            <a:ext cx="6165850" cy="584767"/>
          </a:xfrm>
          <a:prstGeom prst="rect">
            <a:avLst/>
          </a:prstGeom>
          <a:noFill/>
          <a:ln w="9525">
            <a:noFill/>
          </a:ln>
        </p:spPr>
        <p:txBody>
          <a:bodyPr lIns="91431" tIns="45716" rIns="91431" bIns="45716" anchor="t">
            <a:spAutoFit/>
          </a:bodyPr>
          <a:lstStyle/>
          <a:p>
            <a:pPr eaLnBrk="0" hangingPunct="0"/>
            <a:r>
              <a:rPr lang="en-US" altLang="zh-CN" sz="3200" b="1" dirty="0">
                <a:solidFill>
                  <a:srgbClr val="B0A668"/>
                </a:solidFill>
                <a:sym typeface="微软雅黑" panose="020B0503020204020204" pitchFamily="34" charset="-122"/>
              </a:rPr>
              <a:t>OSENS I</a:t>
            </a:r>
            <a:r>
              <a:rPr lang="en-US" altLang="zh-CN" sz="3200" b="1" dirty="0">
                <a:solidFill>
                  <a:srgbClr val="B0A668"/>
                </a:solidFill>
              </a:rPr>
              <a:t>ntroduction</a:t>
            </a:r>
            <a:endParaRPr lang="en-US" altLang="zh-CN" sz="3200" b="1" dirty="0">
              <a:solidFill>
                <a:srgbClr val="B0A668"/>
              </a:solidFill>
              <a:sym typeface="微软雅黑" panose="020B0503020204020204" pitchFamily="34" charset="-122"/>
            </a:endParaRPr>
          </a:p>
        </p:txBody>
      </p:sp>
      <p:sp>
        <p:nvSpPr>
          <p:cNvPr id="10" name="矩形 4"/>
          <p:cNvSpPr/>
          <p:nvPr/>
        </p:nvSpPr>
        <p:spPr>
          <a:xfrm>
            <a:off x="655638" y="884238"/>
            <a:ext cx="6299200" cy="460375"/>
          </a:xfrm>
          <a:prstGeom prst="rect">
            <a:avLst/>
          </a:prstGeom>
          <a:noFill/>
          <a:ln w="9525">
            <a:noFill/>
          </a:ln>
        </p:spPr>
        <p:txBody>
          <a:bodyPr anchor="t">
            <a:spAutoFit/>
          </a:bodyPr>
          <a:lstStyle/>
          <a:p>
            <a:pPr eaLnBrk="0" hangingPunct="0">
              <a:lnSpc>
                <a:spcPct val="150000"/>
              </a:lnSpc>
              <a:buFont typeface="Arial" panose="020B0604020202020204" pitchFamily="34" charset="0"/>
              <a:buNone/>
            </a:pPr>
            <a:r>
              <a:rPr lang="zh-CN" altLang="en-US" sz="1800" b="1" dirty="0">
                <a:solidFill>
                  <a:srgbClr val="9E905A"/>
                </a:solidFill>
                <a:latin typeface="微软雅黑" panose="020B0503020204020204" pitchFamily="34" charset="-122"/>
                <a:ea typeface="微软雅黑" panose="020B0503020204020204" pitchFamily="34" charset="-122"/>
                <a:sym typeface="微软雅黑" panose="020B0503020204020204" pitchFamily="34" charset="-122"/>
              </a:rPr>
              <a:t>创始人简介</a:t>
            </a:r>
            <a:endParaRPr lang="en-US" altLang="zh-CN" sz="2800" b="1" dirty="0">
              <a:solidFill>
                <a:srgbClr val="9E905A"/>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902443" y="1500950"/>
            <a:ext cx="5575300" cy="4064000"/>
          </a:xfrm>
          <a:prstGeom prst="rect">
            <a:avLst/>
          </a:prstGeom>
        </p:spPr>
      </p:pic>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组 3"/>
          <p:cNvGrpSpPr/>
          <p:nvPr/>
        </p:nvGrpSpPr>
        <p:grpSpPr>
          <a:xfrm>
            <a:off x="-76349" y="-290126"/>
            <a:ext cx="12667615" cy="7879715"/>
            <a:chOff x="-76349" y="-290126"/>
            <a:chExt cx="12667615" cy="7879715"/>
          </a:xfrm>
        </p:grpSpPr>
        <p:pic>
          <p:nvPicPr>
            <p:cNvPr id="13" name="图片 12" descr="未标题-1"/>
            <p:cNvPicPr>
              <a:picLocks noChangeAspect="1"/>
            </p:cNvPicPr>
            <p:nvPr/>
          </p:nvPicPr>
          <p:blipFill>
            <a:blip r:embed="rId1"/>
            <a:stretch>
              <a:fillRect/>
            </a:stretch>
          </p:blipFill>
          <p:spPr>
            <a:xfrm>
              <a:off x="-76349" y="-290126"/>
              <a:ext cx="12667615" cy="7879715"/>
            </a:xfrm>
            <a:prstGeom prst="rect">
              <a:avLst/>
            </a:prstGeom>
          </p:spPr>
        </p:pic>
        <p:sp>
          <p:nvSpPr>
            <p:cNvPr id="14" name="文本框 13"/>
            <p:cNvSpPr txBox="1"/>
            <p:nvPr/>
          </p:nvSpPr>
          <p:spPr>
            <a:xfrm>
              <a:off x="8154794" y="3112126"/>
              <a:ext cx="945765" cy="415498"/>
            </a:xfrm>
            <a:prstGeom prst="rect">
              <a:avLst/>
            </a:prstGeom>
            <a:noFill/>
          </p:spPr>
          <p:txBody>
            <a:bodyPr wrap="square" rtlCol="0">
              <a:spAutoFit/>
            </a:bodyPr>
            <a:lstStyle/>
            <a:p>
              <a:r>
                <a:rPr kumimoji="1" lang="en-US" altLang="zh-CN" b="1" dirty="0">
                  <a:solidFill>
                    <a:srgbClr val="939092"/>
                  </a:solidFill>
                </a:rPr>
                <a:t>WITH</a:t>
              </a:r>
              <a:endParaRPr kumimoji="1" lang="zh-CN" altLang="en-US" b="1" dirty="0">
                <a:solidFill>
                  <a:srgbClr val="939092"/>
                </a:solidFill>
              </a:endParaRPr>
            </a:p>
          </p:txBody>
        </p:sp>
      </p:grpSp>
      <p:sp>
        <p:nvSpPr>
          <p:cNvPr id="23557" name="TextBox 8"/>
          <p:cNvSpPr/>
          <p:nvPr/>
        </p:nvSpPr>
        <p:spPr>
          <a:xfrm>
            <a:off x="632015" y="2881381"/>
            <a:ext cx="5946775" cy="1536700"/>
          </a:xfrm>
          <a:prstGeom prst="rect">
            <a:avLst/>
          </a:prstGeom>
          <a:noFill/>
          <a:ln w="9525">
            <a:noFill/>
          </a:ln>
        </p:spPr>
        <p:txBody>
          <a:bodyPr wrap="square" lIns="91431" tIns="45716" rIns="91431" bIns="45716" anchor="t">
            <a:spAutoFit/>
          </a:bodyPr>
          <a:lstStyle/>
          <a:p>
            <a:pPr eaLnBrk="0" hangingPunct="0">
              <a:lnSpc>
                <a:spcPct val="150000"/>
              </a:lnSpc>
              <a:buFont typeface="Arial" panose="020B0604020202020204" pitchFamily="34" charset="0"/>
              <a:buNone/>
            </a:pPr>
            <a:r>
              <a:rPr lang="en-US" altLang="zh-CN" sz="1600" dirty="0">
                <a:solidFill>
                  <a:schemeClr val="bg1"/>
                </a:solidFill>
                <a:latin typeface="Arial" panose="020B0604020202020204" pitchFamily="34" charset="0"/>
                <a:ea typeface="宋体" panose="02010600030101010101" pitchFamily="2" charset="-122"/>
                <a:sym typeface="Arial" panose="020B0604020202020204" pitchFamily="34" charset="0"/>
              </a:rPr>
              <a:t>Strategy </a:t>
            </a:r>
            <a:r>
              <a:rPr lang="zh-CN" altLang="en-US" sz="1600" dirty="0">
                <a:solidFill>
                  <a:schemeClr val="bg1"/>
                </a:solidFill>
                <a:latin typeface="Arial" panose="020B0604020202020204" pitchFamily="34" charset="0"/>
                <a:ea typeface="宋体" panose="02010600030101010101" pitchFamily="2" charset="-122"/>
                <a:sym typeface="Arial" panose="020B0604020202020204" pitchFamily="34" charset="0"/>
              </a:rPr>
              <a:t>        </a:t>
            </a:r>
            <a:r>
              <a:rPr lang="en-US" altLang="zh-CN" sz="1600" dirty="0">
                <a:solidFill>
                  <a:schemeClr val="bg1"/>
                </a:solidFill>
                <a:latin typeface="Arial" panose="020B0604020202020204" pitchFamily="34" charset="0"/>
                <a:ea typeface="宋体" panose="02010600030101010101" pitchFamily="2" charset="-122"/>
                <a:sym typeface="Arial" panose="020B0604020202020204" pitchFamily="34" charset="0"/>
              </a:rPr>
              <a:t>Creative </a:t>
            </a:r>
            <a:r>
              <a:rPr lang="zh-CN" altLang="en-US" sz="1600" dirty="0">
                <a:solidFill>
                  <a:schemeClr val="bg1"/>
                </a:solidFill>
                <a:latin typeface="Arial" panose="020B0604020202020204" pitchFamily="34" charset="0"/>
                <a:ea typeface="宋体" panose="02010600030101010101" pitchFamily="2" charset="-122"/>
                <a:sym typeface="Arial" panose="020B0604020202020204" pitchFamily="34" charset="0"/>
              </a:rPr>
              <a:t>       </a:t>
            </a:r>
            <a:r>
              <a:rPr lang="en-US" altLang="zh-CN" sz="1600" dirty="0">
                <a:solidFill>
                  <a:schemeClr val="bg1"/>
                </a:solidFill>
                <a:latin typeface="Arial" panose="020B0604020202020204" pitchFamily="34" charset="0"/>
                <a:ea typeface="宋体" panose="02010600030101010101" pitchFamily="2" charset="-122"/>
                <a:sym typeface="Arial" panose="020B0604020202020204" pitchFamily="34" charset="0"/>
              </a:rPr>
              <a:t>Technology</a:t>
            </a:r>
            <a:endParaRPr lang="zh-CN" altLang="en-US" sz="1600" dirty="0">
              <a:solidFill>
                <a:schemeClr val="bg1"/>
              </a:solidFill>
              <a:latin typeface="Arial" panose="020B0604020202020204" pitchFamily="34" charset="0"/>
              <a:ea typeface="宋体" panose="02010600030101010101" pitchFamily="2" charset="-122"/>
            </a:endParaRPr>
          </a:p>
          <a:p>
            <a:pPr eaLnBrk="0" hangingPunct="0">
              <a:lnSpc>
                <a:spcPct val="150000"/>
              </a:lnSpc>
              <a:buFont typeface="Arial" panose="020B0604020202020204" pitchFamily="34" charset="0"/>
              <a:buNone/>
            </a:pPr>
            <a:r>
              <a:rPr lang="zh-CN" altLang="en-US" sz="2000" b="1" dirty="0">
                <a:solidFill>
                  <a:schemeClr val="bg1"/>
                </a:solidFill>
                <a:latin typeface="微软雅黑" panose="020B0503020204020204" pitchFamily="34" charset="-122"/>
                <a:ea typeface="微软雅黑" panose="020B0503020204020204" pitchFamily="34" charset="-122"/>
              </a:rPr>
              <a:t> 策略    ＋    创意    ＋   技术</a:t>
            </a:r>
            <a:endParaRPr lang="en-US" altLang="zh-CN" sz="2000" b="1" dirty="0">
              <a:solidFill>
                <a:schemeClr val="bg1"/>
              </a:solidFill>
              <a:latin typeface="微软雅黑" panose="020B0503020204020204" pitchFamily="34" charset="-122"/>
              <a:ea typeface="微软雅黑" panose="020B0503020204020204" pitchFamily="34" charset="-122"/>
            </a:endParaRPr>
          </a:p>
          <a:p>
            <a:pPr eaLnBrk="0" hangingPunct="0">
              <a:lnSpc>
                <a:spcPct val="150000"/>
              </a:lnSpc>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rPr>
              <a:t>帮助成长型企业在数字化时代取得成功的品牌全案公司</a:t>
            </a:r>
            <a:endParaRPr lang="en-US" altLang="zh-CN" sz="1600" dirty="0">
              <a:solidFill>
                <a:schemeClr val="bg1"/>
              </a:solidFill>
              <a:latin typeface="微软雅黑" panose="020B0503020204020204" pitchFamily="34" charset="-122"/>
              <a:ea typeface="微软雅黑" panose="020B0503020204020204" pitchFamily="34" charset="-122"/>
            </a:endParaRPr>
          </a:p>
          <a:p>
            <a:pPr eaLnBrk="0" hangingPunct="0">
              <a:buFont typeface="Arial" panose="020B0604020202020204" pitchFamily="34" charset="0"/>
              <a:buNone/>
            </a:pPr>
            <a:r>
              <a:rPr lang="zh-CN" altLang="en-US" sz="1600" b="1" dirty="0">
                <a:solidFill>
                  <a:schemeClr val="bg1"/>
                </a:solidFill>
                <a:latin typeface="微软雅黑" panose="020B0503020204020204" pitchFamily="34" charset="-122"/>
                <a:ea typeface="微软雅黑" panose="020B0503020204020204" pitchFamily="34" charset="-122"/>
              </a:rPr>
              <a:t> </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 name="TextBox 9"/>
          <p:cNvSpPr/>
          <p:nvPr/>
        </p:nvSpPr>
        <p:spPr>
          <a:xfrm>
            <a:off x="584200" y="371475"/>
            <a:ext cx="6165850" cy="584200"/>
          </a:xfrm>
          <a:prstGeom prst="rect">
            <a:avLst/>
          </a:prstGeom>
          <a:noFill/>
          <a:ln w="9525">
            <a:noFill/>
          </a:ln>
        </p:spPr>
        <p:txBody>
          <a:bodyPr lIns="91431" tIns="45716" rIns="91431" bIns="45716" anchor="t">
            <a:spAutoFit/>
          </a:bodyPr>
          <a:lstStyle/>
          <a:p>
            <a:pPr eaLnBrk="0" hangingPunct="0"/>
            <a:r>
              <a:rPr lang="en-US" altLang="zh-CN" sz="3200" b="1" dirty="0">
                <a:solidFill>
                  <a:schemeClr val="bg1"/>
                </a:solidFill>
                <a:latin typeface="Arial" panose="020B0604020202020204" pitchFamily="34" charset="0"/>
                <a:ea typeface="宋体" panose="02010600030101010101" pitchFamily="2" charset="-122"/>
                <a:sym typeface="微软雅黑" panose="020B0503020204020204" pitchFamily="34" charset="-122"/>
              </a:rPr>
              <a:t>OSENS </a:t>
            </a:r>
            <a:r>
              <a:rPr lang="en-US" altLang="zh-CN" sz="3200" b="1" dirty="0">
                <a:solidFill>
                  <a:schemeClr val="bg1"/>
                </a:solidFill>
                <a:sym typeface="微软雅黑" panose="020B0503020204020204" pitchFamily="34" charset="-122"/>
              </a:rPr>
              <a:t>A</a:t>
            </a:r>
            <a:r>
              <a:rPr lang="en-US" altLang="zh-CN" sz="3200" b="1" dirty="0">
                <a:solidFill>
                  <a:schemeClr val="bg1"/>
                </a:solidFill>
              </a:rPr>
              <a:t>dvantages</a:t>
            </a:r>
            <a:r>
              <a:rPr lang="en-US" altLang="zh-CN" sz="3200" b="1" dirty="0">
                <a:solidFill>
                  <a:schemeClr val="bg1"/>
                </a:solidFill>
                <a:sym typeface="微软雅黑" panose="020B0503020204020204" pitchFamily="34" charset="-122"/>
              </a:rPr>
              <a:t> </a:t>
            </a:r>
            <a:endParaRPr lang="en-US" altLang="zh-CN" sz="3200" b="1" dirty="0">
              <a:solidFill>
                <a:schemeClr val="bg1"/>
              </a:solidFill>
              <a:sym typeface="微软雅黑" panose="020B0503020204020204" pitchFamily="34" charset="-122"/>
            </a:endParaRPr>
          </a:p>
        </p:txBody>
      </p:sp>
      <p:sp>
        <p:nvSpPr>
          <p:cNvPr id="7" name="矩形 4"/>
          <p:cNvSpPr/>
          <p:nvPr/>
        </p:nvSpPr>
        <p:spPr>
          <a:xfrm>
            <a:off x="655638" y="884238"/>
            <a:ext cx="6299200" cy="460375"/>
          </a:xfrm>
          <a:prstGeom prst="rect">
            <a:avLst/>
          </a:prstGeom>
          <a:noFill/>
          <a:ln w="9525">
            <a:noFill/>
          </a:ln>
        </p:spPr>
        <p:txBody>
          <a:bodyPr anchor="t">
            <a:spAutoFit/>
          </a:bodyPr>
          <a:lstStyle/>
          <a:p>
            <a:pPr eaLnBrk="0" hangingPunct="0">
              <a:lnSpc>
                <a:spcPct val="150000"/>
              </a:lnSpc>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欧赛斯优势</a:t>
            </a:r>
            <a:endParaRPr lang="en-US"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8163516" y="3112125"/>
            <a:ext cx="945765" cy="415498"/>
          </a:xfrm>
          <a:prstGeom prst="rect">
            <a:avLst/>
          </a:prstGeom>
          <a:noFill/>
        </p:spPr>
        <p:txBody>
          <a:bodyPr wrap="square" rtlCol="0">
            <a:spAutoFit/>
          </a:bodyPr>
          <a:lstStyle/>
          <a:p>
            <a:r>
              <a:rPr kumimoji="1" lang="en-US" altLang="zh-CN" b="1" dirty="0">
                <a:solidFill>
                  <a:srgbClr val="939092"/>
                </a:solidFill>
              </a:rPr>
              <a:t>WITH</a:t>
            </a:r>
            <a:endParaRPr kumimoji="1" lang="zh-CN" altLang="en-US" b="1" dirty="0">
              <a:solidFill>
                <a:srgbClr val="939092"/>
              </a:solidFill>
            </a:endParaRPr>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3" descr="图形1-01"/>
          <p:cNvPicPr>
            <a:picLocks noChangeAspect="1"/>
          </p:cNvPicPr>
          <p:nvPr/>
        </p:nvPicPr>
        <p:blipFill>
          <a:blip r:embed="rId1" cstate="screen"/>
          <a:srcRect/>
          <a:stretch>
            <a:fillRect/>
          </a:stretch>
        </p:blipFill>
        <p:spPr>
          <a:xfrm>
            <a:off x="-18415" y="805815"/>
            <a:ext cx="12217400" cy="6310313"/>
          </a:xfrm>
          <a:prstGeom prst="rect">
            <a:avLst/>
          </a:prstGeom>
          <a:noFill/>
          <a:ln w="9525">
            <a:noFill/>
          </a:ln>
        </p:spPr>
      </p:pic>
      <p:sp>
        <p:nvSpPr>
          <p:cNvPr id="24579" name="TextBox 4"/>
          <p:cNvSpPr/>
          <p:nvPr/>
        </p:nvSpPr>
        <p:spPr>
          <a:xfrm>
            <a:off x="6891020" y="1866900"/>
            <a:ext cx="4714875" cy="4032250"/>
          </a:xfrm>
          <a:prstGeom prst="rect">
            <a:avLst/>
          </a:prstGeom>
          <a:noFill/>
          <a:ln w="9525">
            <a:noFill/>
          </a:ln>
        </p:spPr>
        <p:txBody>
          <a:bodyPr lIns="91431" tIns="45716" rIns="91431" bIns="45716" anchor="t">
            <a:spAutoFit/>
          </a:bodyPr>
          <a:lstStyle/>
          <a:p>
            <a:pPr algn="ctr" eaLnBrk="0" hangingPunct="0">
              <a:lnSpc>
                <a:spcPct val="200000"/>
              </a:lnSpc>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“欧赛斯</a:t>
            </a:r>
            <a:r>
              <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协助企业脱离市场红海，</a:t>
            </a:r>
            <a:endPar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0" hangingPunct="0">
              <a:lnSpc>
                <a:spcPct val="200000"/>
              </a:lnSpc>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开辟未知蓝海。</a:t>
            </a:r>
            <a:endPar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0" hangingPunct="0">
              <a:lnSpc>
                <a:spcPct val="200000"/>
              </a:lnSpc>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在激烈的竞争市场里锁定自身的差异化战略；</a:t>
            </a:r>
            <a:endPar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0" hangingPunct="0">
              <a:lnSpc>
                <a:spcPct val="200000"/>
              </a:lnSpc>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在经识别、经细化的小众市场，</a:t>
            </a:r>
            <a:endPar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0" hangingPunct="0">
              <a:lnSpc>
                <a:spcPct val="200000"/>
              </a:lnSpc>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达成西方“利基市场营销”</a:t>
            </a:r>
            <a:endPar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0" hangingPunct="0">
              <a:lnSpc>
                <a:spcPct val="200000"/>
              </a:lnSpc>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Niche Marketing</a:t>
            </a: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）的概念；</a:t>
            </a:r>
            <a:endPar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0" hangingPunct="0">
              <a:lnSpc>
                <a:spcPct val="200000"/>
              </a:lnSpc>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将“为卖产品而卖产品</a:t>
            </a:r>
            <a:r>
              <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的传统思维模式更新为</a:t>
            </a:r>
            <a:endPar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0" hangingPunct="0">
              <a:lnSpc>
                <a:spcPct val="200000"/>
              </a:lnSpc>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更灵活、人本的“为客户创造价值</a:t>
            </a:r>
            <a:r>
              <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的理念。</a:t>
            </a:r>
            <a:endParaRPr lang="zh-CN" altLang="en-US" sz="1600" b="1">
              <a:latin typeface="Arial" panose="020B0604020202020204" pitchFamily="34" charset="0"/>
              <a:ea typeface="宋体" panose="02010600030101010101" pitchFamily="2" charset="-122"/>
            </a:endParaRPr>
          </a:p>
        </p:txBody>
      </p:sp>
      <p:sp>
        <p:nvSpPr>
          <p:cNvPr id="24580" name="TextBox 9"/>
          <p:cNvSpPr/>
          <p:nvPr/>
        </p:nvSpPr>
        <p:spPr>
          <a:xfrm>
            <a:off x="584200" y="371475"/>
            <a:ext cx="6165850" cy="582295"/>
          </a:xfrm>
          <a:prstGeom prst="rect">
            <a:avLst/>
          </a:prstGeom>
          <a:noFill/>
          <a:ln w="9525">
            <a:noFill/>
          </a:ln>
        </p:spPr>
        <p:txBody>
          <a:bodyPr lIns="91431" tIns="45716" rIns="91431" bIns="45716" anchor="t">
            <a:spAutoFit/>
          </a:bodyPr>
          <a:lstStyle/>
          <a:p>
            <a:pPr eaLnBrk="0" hangingPunct="0">
              <a:buFont typeface="Arial" panose="020B0604020202020204" pitchFamily="34" charset="0"/>
              <a:buNone/>
            </a:pPr>
            <a:r>
              <a:rPr lang="en-US" altLang="zh-CN" sz="3200" b="1">
                <a:solidFill>
                  <a:srgbClr val="B0A668"/>
                </a:solidFill>
                <a:latin typeface="Arial" panose="020B0604020202020204" pitchFamily="34" charset="0"/>
                <a:ea typeface="宋体" panose="02010600030101010101" pitchFamily="2" charset="-122"/>
                <a:sym typeface="微软雅黑" panose="020B0503020204020204" pitchFamily="34" charset="-122"/>
              </a:rPr>
              <a:t>OSENS Viewpoint </a:t>
            </a:r>
            <a:endParaRPr lang="en-US" altLang="zh-CN" sz="3200" b="1">
              <a:solidFill>
                <a:srgbClr val="B0A668"/>
              </a:solidFill>
              <a:latin typeface="Arial" panose="020B0604020202020204" pitchFamily="34" charset="0"/>
              <a:ea typeface="宋体" panose="02010600030101010101" pitchFamily="2" charset="-122"/>
              <a:sym typeface="微软雅黑" panose="020B0503020204020204" pitchFamily="34" charset="-122"/>
            </a:endParaRPr>
          </a:p>
        </p:txBody>
      </p:sp>
      <p:sp>
        <p:nvSpPr>
          <p:cNvPr id="24581" name="TextBox 8"/>
          <p:cNvSpPr/>
          <p:nvPr/>
        </p:nvSpPr>
        <p:spPr>
          <a:xfrm>
            <a:off x="604838" y="1622425"/>
            <a:ext cx="5265737" cy="1215709"/>
          </a:xfrm>
          <a:prstGeom prst="rect">
            <a:avLst/>
          </a:prstGeom>
          <a:noFill/>
          <a:ln w="9525">
            <a:noFill/>
          </a:ln>
        </p:spPr>
        <p:txBody>
          <a:bodyPr lIns="91431" tIns="45716" rIns="91431" bIns="45716" anchor="t">
            <a:spAutoFit/>
          </a:bodyPr>
          <a:lstStyle/>
          <a:p>
            <a:pPr eaLnBrk="0" hangingPunct="0">
              <a:spcBef>
                <a:spcPct val="50000"/>
              </a:spcBef>
              <a:buFont typeface="Arial" panose="020B0604020202020204" pitchFamily="34" charset="0"/>
              <a:buNone/>
            </a:pPr>
            <a:r>
              <a:rPr lang="en-US" altLang="zh-CN" sz="1200" dirty="0">
                <a:solidFill>
                  <a:srgbClr val="A6A6A6"/>
                </a:solidFill>
                <a:latin typeface="Arial" panose="020B0604020202020204" pitchFamily="34" charset="0"/>
                <a:ea typeface="宋体" panose="02010600030101010101" pitchFamily="2" charset="-122"/>
                <a:sym typeface="Arial" panose="020B0604020202020204" pitchFamily="34" charset="0"/>
              </a:rPr>
              <a:t>Redefine your market boundaries with breakthrough</a:t>
            </a:r>
            <a:r>
              <a:rPr lang="zh-CN" altLang="en-US" sz="1200" dirty="0">
                <a:solidFill>
                  <a:srgbClr val="A6A6A6"/>
                </a:solidFill>
                <a:latin typeface="Arial" panose="020B0604020202020204" pitchFamily="34" charset="0"/>
                <a:ea typeface="宋体" panose="02010600030101010101" pitchFamily="2" charset="-122"/>
                <a:sym typeface="Arial" panose="020B0604020202020204" pitchFamily="34" charset="0"/>
              </a:rPr>
              <a:t> </a:t>
            </a:r>
            <a:r>
              <a:rPr lang="en-US" altLang="zh-CN" sz="1200" dirty="0">
                <a:solidFill>
                  <a:srgbClr val="A6A6A6"/>
                </a:solidFill>
                <a:latin typeface="Arial" panose="020B0604020202020204" pitchFamily="34" charset="0"/>
                <a:ea typeface="宋体" panose="02010600030101010101" pitchFamily="2" charset="-122"/>
                <a:sym typeface="Arial" panose="020B0604020202020204" pitchFamily="34" charset="0"/>
              </a:rPr>
              <a:t>ideas</a:t>
            </a:r>
            <a:r>
              <a:rPr lang="zh-CN" altLang="en-US" sz="1200" dirty="0">
                <a:solidFill>
                  <a:srgbClr val="A6A6A6"/>
                </a:solidFill>
                <a:latin typeface="Arial" panose="020B0604020202020204" pitchFamily="34" charset="0"/>
                <a:ea typeface="宋体" panose="02010600030101010101" pitchFamily="2" charset="-122"/>
                <a:sym typeface="Arial" panose="020B0604020202020204" pitchFamily="34" charset="0"/>
              </a:rPr>
              <a:t> </a:t>
            </a:r>
            <a:r>
              <a:rPr lang="en-US" altLang="zh-CN" sz="1200" dirty="0">
                <a:solidFill>
                  <a:srgbClr val="A6A6A6"/>
                </a:solidFill>
                <a:latin typeface="Arial" panose="020B0604020202020204" pitchFamily="34" charset="0"/>
                <a:ea typeface="宋体" panose="02010600030101010101" pitchFamily="2" charset="-122"/>
                <a:sym typeface="Arial" panose="020B0604020202020204" pitchFamily="34" charset="0"/>
              </a:rPr>
              <a:t>&amp;</a:t>
            </a:r>
            <a:r>
              <a:rPr lang="zh-CN" altLang="en-US" sz="1200" dirty="0">
                <a:solidFill>
                  <a:srgbClr val="A6A6A6"/>
                </a:solidFill>
                <a:latin typeface="Arial" panose="020B0604020202020204" pitchFamily="34" charset="0"/>
                <a:ea typeface="宋体" panose="02010600030101010101" pitchFamily="2" charset="-122"/>
                <a:sym typeface="Arial" panose="020B0604020202020204" pitchFamily="34" charset="0"/>
              </a:rPr>
              <a:t> </a:t>
            </a:r>
            <a:r>
              <a:rPr lang="en-US" altLang="zh-CN" sz="1200" dirty="0">
                <a:solidFill>
                  <a:srgbClr val="A6A6A6"/>
                </a:solidFill>
                <a:latin typeface="Arial" panose="020B0604020202020204" pitchFamily="34" charset="0"/>
                <a:ea typeface="宋体" panose="02010600030101010101" pitchFamily="2" charset="-122"/>
                <a:sym typeface="Arial" panose="020B0604020202020204" pitchFamily="34" charset="0"/>
              </a:rPr>
              <a:t>digital</a:t>
            </a:r>
            <a:r>
              <a:rPr lang="zh-CN" altLang="en-US" sz="1200" dirty="0">
                <a:solidFill>
                  <a:srgbClr val="A6A6A6"/>
                </a:solidFill>
                <a:latin typeface="Arial" panose="020B0604020202020204" pitchFamily="34" charset="0"/>
                <a:ea typeface="宋体" panose="02010600030101010101" pitchFamily="2" charset="-122"/>
                <a:sym typeface="Arial" panose="020B0604020202020204" pitchFamily="34" charset="0"/>
              </a:rPr>
              <a:t> </a:t>
            </a:r>
            <a:r>
              <a:rPr lang="en-US" altLang="zh-CN" sz="1200" dirty="0">
                <a:solidFill>
                  <a:srgbClr val="A6A6A6"/>
                </a:solidFill>
                <a:latin typeface="Arial" panose="020B0604020202020204" pitchFamily="34" charset="0"/>
                <a:ea typeface="宋体" panose="02010600030101010101" pitchFamily="2" charset="-122"/>
                <a:sym typeface="Arial" panose="020B0604020202020204" pitchFamily="34" charset="0"/>
              </a:rPr>
              <a:t>sense</a:t>
            </a:r>
            <a:r>
              <a:rPr lang="zh-CN" altLang="en-US" sz="1200" dirty="0">
                <a:solidFill>
                  <a:srgbClr val="A6A6A6"/>
                </a:solidFill>
                <a:latin typeface="Arial" panose="020B0604020202020204" pitchFamily="34" charset="0"/>
                <a:ea typeface="宋体" panose="02010600030101010101" pitchFamily="2" charset="-122"/>
                <a:sym typeface="Arial" panose="020B0604020202020204" pitchFamily="34" charset="0"/>
              </a:rPr>
              <a:t>  </a:t>
            </a:r>
            <a:endParaRPr lang="zh-CN" altLang="en-US" sz="1200" dirty="0">
              <a:solidFill>
                <a:srgbClr val="A6A6A6"/>
              </a:solidFill>
              <a:latin typeface="Arial" panose="020B0604020202020204" pitchFamily="34" charset="0"/>
              <a:ea typeface="宋体" panose="02010600030101010101" pitchFamily="2" charset="-122"/>
            </a:endParaRPr>
          </a:p>
          <a:p>
            <a:pPr eaLnBrk="0" hangingPunct="0">
              <a:lnSpc>
                <a:spcPct val="150000"/>
              </a:lnSpc>
              <a:buFont typeface="Arial" panose="020B0604020202020204" pitchFamily="34" charset="0"/>
              <a:buNone/>
            </a:pPr>
            <a:r>
              <a:rPr lang="zh-CN" altLang="en-US" sz="1400" b="1" dirty="0">
                <a:latin typeface="微软雅黑" panose="020B0503020204020204" pitchFamily="34" charset="-122"/>
                <a:ea typeface="微软雅黑" panose="020B0503020204020204" pitchFamily="34" charset="-122"/>
              </a:rPr>
              <a:t>数字化时代，品牌的塑造及营销正在历经剧烈变革</a:t>
            </a:r>
            <a:endParaRPr lang="zh-CN" altLang="en-US" sz="1400" b="1" dirty="0">
              <a:latin typeface="微软雅黑" panose="020B0503020204020204" pitchFamily="34" charset="-122"/>
              <a:ea typeface="微软雅黑" panose="020B0503020204020204" pitchFamily="34" charset="-122"/>
            </a:endParaRPr>
          </a:p>
          <a:p>
            <a:pPr eaLnBrk="0" hangingPunct="0">
              <a:lnSpc>
                <a:spcPct val="150000"/>
              </a:lnSpc>
              <a:buFont typeface="Arial" panose="020B0604020202020204" pitchFamily="34" charset="0"/>
              <a:buNone/>
            </a:pPr>
            <a:endParaRPr lang="en-US" altLang="zh-CN" sz="1600" b="1" dirty="0">
              <a:latin typeface="微软雅黑" panose="020B0503020204020204" pitchFamily="34" charset="-122"/>
              <a:ea typeface="微软雅黑" panose="020B0503020204020204" pitchFamily="34" charset="-122"/>
            </a:endParaRPr>
          </a:p>
          <a:p>
            <a:pPr eaLnBrk="0" hangingPunct="0">
              <a:buFont typeface="Arial" panose="020B0604020202020204" pitchFamily="34" charset="0"/>
              <a:buNone/>
            </a:pPr>
            <a:endParaRPr lang="zh-CN" altLang="en-US" sz="1600" b="1" dirty="0">
              <a:latin typeface="微软雅黑" panose="020B0503020204020204" pitchFamily="34" charset="-122"/>
              <a:ea typeface="微软雅黑" panose="020B0503020204020204" pitchFamily="34" charset="-122"/>
            </a:endParaRPr>
          </a:p>
        </p:txBody>
      </p:sp>
      <p:sp>
        <p:nvSpPr>
          <p:cNvPr id="24582" name="矩形 9"/>
          <p:cNvSpPr/>
          <p:nvPr/>
        </p:nvSpPr>
        <p:spPr>
          <a:xfrm>
            <a:off x="655638" y="944563"/>
            <a:ext cx="6299200" cy="784225"/>
          </a:xfrm>
          <a:prstGeom prst="rect">
            <a:avLst/>
          </a:prstGeom>
          <a:noFill/>
          <a:ln w="9525">
            <a:noFill/>
          </a:ln>
        </p:spPr>
        <p:txBody>
          <a:bodyPr anchor="t">
            <a:spAutoFit/>
          </a:bodyPr>
          <a:lstStyle/>
          <a:p>
            <a:pPr eaLnBrk="0" hangingPunct="0">
              <a:spcBef>
                <a:spcPct val="50000"/>
              </a:spcBef>
              <a:buFont typeface="Arial" panose="020B0604020202020204" pitchFamily="34" charset="0"/>
              <a:buNone/>
            </a:pPr>
            <a:r>
              <a:rPr lang="zh-CN" altLang="en-US" sz="1800" b="1">
                <a:solidFill>
                  <a:srgbClr val="9E905A"/>
                </a:solidFill>
                <a:latin typeface="微软雅黑" panose="020B0503020204020204" pitchFamily="34" charset="-122"/>
                <a:ea typeface="微软雅黑" panose="020B0503020204020204" pitchFamily="34" charset="-122"/>
                <a:sym typeface="微软雅黑" panose="020B0503020204020204" pitchFamily="34" charset="-122"/>
              </a:rPr>
              <a:t>欧赛斯观点</a:t>
            </a:r>
            <a:endParaRPr lang="zh-CN" altLang="en-US" sz="1800" b="1">
              <a:solidFill>
                <a:srgbClr val="9E905A"/>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spcBef>
                <a:spcPct val="50000"/>
              </a:spcBef>
              <a:buFont typeface="Arial" panose="020B0604020202020204" pitchFamily="34" charset="0"/>
              <a:buNone/>
            </a:pPr>
            <a:r>
              <a:rPr lang="en-US" altLang="zh-CN" sz="1800">
                <a:latin typeface="Arial" panose="020B0604020202020204" pitchFamily="34" charset="0"/>
                <a:ea typeface="宋体" panose="02010600030101010101" pitchFamily="2" charset="-122"/>
              </a:rPr>
              <a:t> </a:t>
            </a:r>
            <a:endParaRPr lang="zh-CN" altLang="en-US" sz="1800">
              <a:solidFill>
                <a:srgbClr val="B0A668"/>
              </a:solidFill>
              <a:latin typeface="微软雅黑" panose="020B0503020204020204" pitchFamily="34" charset="-122"/>
              <a:ea typeface="微软雅黑" panose="020B0503020204020204" pitchFamily="34" charset="-122"/>
            </a:endParaRPr>
          </a:p>
        </p:txBody>
      </p:sp>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7"/>
          <p:cNvSpPr/>
          <p:nvPr/>
        </p:nvSpPr>
        <p:spPr>
          <a:xfrm>
            <a:off x="584200" y="2338388"/>
            <a:ext cx="9788525" cy="4048125"/>
          </a:xfrm>
          <a:prstGeom prst="rect">
            <a:avLst/>
          </a:prstGeom>
          <a:solidFill>
            <a:srgbClr val="9E905A">
              <a:alpha val="63136"/>
            </a:srgbClr>
          </a:solidFill>
          <a:ln w="9525">
            <a:noFill/>
          </a:ln>
        </p:spPr>
        <p:txBody>
          <a:bodyPr lIns="90162" tIns="46986" rIns="90162" bIns="46986" anchor="ctr"/>
          <a:lstStyle/>
          <a:p>
            <a:pPr algn="ctr" eaLnBrk="0" hangingPunct="0">
              <a:buFont typeface="Arial" panose="020B0604020202020204" pitchFamily="34" charset="0"/>
              <a:buNone/>
            </a:pPr>
            <a:endParaRPr lang="zh-CN" altLang="en-US">
              <a:latin typeface="Arial" panose="020B0604020202020204" pitchFamily="34" charset="0"/>
              <a:ea typeface="宋体" panose="02010600030101010101" pitchFamily="2" charset="-122"/>
              <a:sym typeface="Calibri" panose="020F0502020204030204" charset="0"/>
            </a:endParaRPr>
          </a:p>
        </p:txBody>
      </p:sp>
      <p:sp>
        <p:nvSpPr>
          <p:cNvPr id="25603" name="TextBox 4"/>
          <p:cNvSpPr/>
          <p:nvPr/>
        </p:nvSpPr>
        <p:spPr>
          <a:xfrm>
            <a:off x="730250" y="2598738"/>
            <a:ext cx="6284913" cy="3540125"/>
          </a:xfrm>
          <a:prstGeom prst="rect">
            <a:avLst/>
          </a:prstGeom>
          <a:noFill/>
          <a:ln w="9525">
            <a:noFill/>
          </a:ln>
        </p:spPr>
        <p:txBody>
          <a:bodyPr lIns="91431" tIns="45716" rIns="91431" bIns="45716" anchor="t">
            <a:spAutoFit/>
          </a:bodyPr>
          <a:lstStyle/>
          <a:p>
            <a:pPr eaLnBrk="0" hangingPunct="0">
              <a:buFont typeface="Arial" panose="020B0604020202020204" pitchFamily="34" charset="0"/>
              <a:buNone/>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视觉即营销</a:t>
            </a:r>
            <a:endPar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buFont typeface="Arial" panose="020B0604020202020204" pitchFamily="34" charset="0"/>
              <a:buNone/>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语言即权利</a:t>
            </a:r>
            <a:endPar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buFont typeface="Arial" panose="020B0604020202020204" pitchFamily="34" charset="0"/>
              <a:buNone/>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产品即传播</a:t>
            </a:r>
            <a:endPar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buFont typeface="Arial" panose="020B0604020202020204" pitchFamily="34" charset="0"/>
              <a:buNone/>
            </a:pPr>
            <a:r>
              <a:rPr lang="zh-CN" altLang="en-US" sz="1600" b="1" dirty="0">
                <a:solidFill>
                  <a:schemeClr val="bg1"/>
                </a:solidFill>
                <a:latin typeface="微软雅黑" panose="020B0503020204020204" pitchFamily="34" charset="-122"/>
                <a:ea typeface="微软雅黑" panose="020B0503020204020204" pitchFamily="34" charset="-122"/>
              </a:rPr>
              <a:t>定位在于占领消费者心智</a:t>
            </a:r>
            <a:endParaRPr lang="en-US" altLang="zh-CN" sz="1600" b="1" dirty="0">
              <a:solidFill>
                <a:schemeClr val="bg1"/>
              </a:solidFill>
              <a:latin typeface="微软雅黑" panose="020B0503020204020204" pitchFamily="34" charset="-122"/>
              <a:ea typeface="微软雅黑" panose="020B0503020204020204" pitchFamily="34" charset="-122"/>
            </a:endParaRPr>
          </a:p>
          <a:p>
            <a:pPr eaLnBrk="0" hangingPunct="0">
              <a:buFont typeface="Arial" panose="020B0604020202020204" pitchFamily="34" charset="0"/>
              <a:buNone/>
            </a:pPr>
            <a:r>
              <a:rPr lang="zh-CN" altLang="en-US" sz="1600" b="1" dirty="0">
                <a:solidFill>
                  <a:schemeClr val="bg1"/>
                </a:solidFill>
                <a:latin typeface="微软雅黑" panose="020B0503020204020204" pitchFamily="34" charset="-122"/>
                <a:ea typeface="微软雅黑" panose="020B0503020204020204" pitchFamily="34" charset="-122"/>
              </a:rPr>
              <a:t>企业的竞争是一个系统的竞争</a:t>
            </a:r>
            <a:endParaRPr lang="en-US" altLang="zh-CN" sz="1600" b="1" dirty="0">
              <a:solidFill>
                <a:schemeClr val="bg1"/>
              </a:solidFill>
              <a:latin typeface="微软雅黑" panose="020B0503020204020204" pitchFamily="34" charset="-122"/>
              <a:ea typeface="微软雅黑" panose="020B0503020204020204" pitchFamily="34" charset="-122"/>
            </a:endParaRPr>
          </a:p>
          <a:p>
            <a:pPr eaLnBrk="0" hangingPunct="0">
              <a:buFont typeface="Arial" panose="020B0604020202020204" pitchFamily="34" charset="0"/>
              <a:buNone/>
            </a:pPr>
            <a:r>
              <a:rPr lang="zh-CN" altLang="en-US" sz="1600" b="1" dirty="0">
                <a:solidFill>
                  <a:schemeClr val="bg1"/>
                </a:solidFill>
                <a:latin typeface="微软雅黑" panose="020B0503020204020204" pitchFamily="34" charset="-122"/>
                <a:ea typeface="微软雅黑" panose="020B0503020204020204" pitchFamily="34" charset="-122"/>
              </a:rPr>
              <a:t>人性是模式、营销、管理的起点</a:t>
            </a:r>
            <a:endParaRPr lang="zh-CN" altLang="en-US" sz="1600" b="1" dirty="0">
              <a:solidFill>
                <a:schemeClr val="bg1"/>
              </a:solidFill>
              <a:latin typeface="微软雅黑" panose="020B0503020204020204" pitchFamily="34" charset="-122"/>
              <a:ea typeface="微软雅黑" panose="020B0503020204020204" pitchFamily="34" charset="-122"/>
            </a:endParaRPr>
          </a:p>
          <a:p>
            <a:pPr eaLnBrk="0" hangingPunct="0">
              <a:buFont typeface="Arial" panose="020B0604020202020204" pitchFamily="34" charset="0"/>
              <a:buNone/>
            </a:pPr>
            <a:r>
              <a:rPr lang="zh-CN" altLang="en-US" sz="1600" b="1" dirty="0">
                <a:solidFill>
                  <a:schemeClr val="bg1"/>
                </a:solidFill>
                <a:latin typeface="微软雅黑" panose="020B0503020204020204" pitchFamily="34" charset="-122"/>
                <a:ea typeface="微软雅黑" panose="020B0503020204020204" pitchFamily="34" charset="-122"/>
              </a:rPr>
              <a:t>品牌领导力，源自于思想领导力</a:t>
            </a:r>
            <a:endParaRPr lang="en-US" altLang="zh-CN" sz="1600" b="1" dirty="0">
              <a:solidFill>
                <a:schemeClr val="bg1"/>
              </a:solidFill>
              <a:latin typeface="微软雅黑" panose="020B0503020204020204" pitchFamily="34" charset="-122"/>
              <a:ea typeface="微软雅黑" panose="020B0503020204020204" pitchFamily="34" charset="-122"/>
            </a:endParaRPr>
          </a:p>
          <a:p>
            <a:pPr eaLnBrk="0" hangingPunct="0">
              <a:buFont typeface="Arial" panose="020B0604020202020204" pitchFamily="34" charset="0"/>
              <a:buNone/>
            </a:pPr>
            <a:r>
              <a:rPr lang="zh-CN" altLang="en-US" sz="1600" b="1" dirty="0">
                <a:solidFill>
                  <a:schemeClr val="bg1"/>
                </a:solidFill>
                <a:latin typeface="微软雅黑" panose="020B0503020204020204" pitchFamily="34" charset="-122"/>
                <a:ea typeface="微软雅黑" panose="020B0503020204020204" pitchFamily="34" charset="-122"/>
              </a:rPr>
              <a:t>碎片化时代，品牌的力量在于整合</a:t>
            </a:r>
            <a:endParaRPr lang="zh-CN" altLang="en-US" sz="1600" b="1" dirty="0">
              <a:solidFill>
                <a:schemeClr val="bg1"/>
              </a:solidFill>
              <a:latin typeface="微软雅黑" panose="020B0503020204020204" pitchFamily="34" charset="-122"/>
              <a:ea typeface="微软雅黑" panose="020B0503020204020204" pitchFamily="34" charset="-122"/>
            </a:endParaRPr>
          </a:p>
          <a:p>
            <a:pPr eaLnBrk="0" hangingPunct="0">
              <a:buFont typeface="Arial" panose="020B0604020202020204" pitchFamily="34" charset="0"/>
              <a:buNone/>
            </a:pPr>
            <a:r>
              <a:rPr lang="is-I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buFont typeface="Arial" panose="020B0604020202020204" pitchFamily="34" charset="0"/>
              <a:buNone/>
            </a:pPr>
            <a:endPar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buFont typeface="Arial" panose="020B0604020202020204" pitchFamily="34" charset="0"/>
              <a:buNone/>
            </a:pPr>
            <a:r>
              <a:rPr lang="zh-CN" altLang="en-US" sz="1600" b="1" dirty="0">
                <a:solidFill>
                  <a:schemeClr val="bg1"/>
                </a:solidFill>
                <a:latin typeface="微软雅黑" panose="020B0503020204020204" pitchFamily="34" charset="-122"/>
                <a:ea typeface="微软雅黑" panose="020B0503020204020204" pitchFamily="34" charset="-122"/>
              </a:rPr>
              <a:t>欧赛斯的一系列方法，让我们做正确的事情，把正确的事情做好，在</a:t>
            </a: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a:t>
            </a:r>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13</a:t>
            </a: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年里，我们服务过的领导品牌包括脑白金、七匹狼、南极人、太太乐、三得利、金宝汤、</a:t>
            </a:r>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AMD</a:t>
            </a: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、无印良品、格林豪泰、陆金所、海底捞、三只松鼠、钓鱼台等。</a:t>
            </a:r>
            <a:endParaRPr lang="zh-CN" altLang="en-US" sz="1600" b="1" dirty="0">
              <a:latin typeface="微软雅黑" panose="020B0503020204020204" pitchFamily="34" charset="-122"/>
              <a:ea typeface="微软雅黑" panose="020B0503020204020204" pitchFamily="34" charset="-122"/>
            </a:endParaRPr>
          </a:p>
        </p:txBody>
      </p:sp>
      <p:sp>
        <p:nvSpPr>
          <p:cNvPr id="25604" name="TextBox 9"/>
          <p:cNvSpPr/>
          <p:nvPr/>
        </p:nvSpPr>
        <p:spPr>
          <a:xfrm>
            <a:off x="584200" y="371475"/>
            <a:ext cx="6165850" cy="584200"/>
          </a:xfrm>
          <a:prstGeom prst="rect">
            <a:avLst/>
          </a:prstGeom>
          <a:noFill/>
          <a:ln w="9525">
            <a:noFill/>
          </a:ln>
        </p:spPr>
        <p:txBody>
          <a:bodyPr lIns="91431" tIns="45716" rIns="91431" bIns="45716" anchor="t">
            <a:spAutoFit/>
          </a:bodyPr>
          <a:lstStyle/>
          <a:p>
            <a:pPr eaLnBrk="0" hangingPunct="0">
              <a:buFont typeface="Arial" panose="020B0604020202020204" pitchFamily="34" charset="0"/>
              <a:buNone/>
            </a:pPr>
            <a:r>
              <a:rPr lang="en-US" altLang="zh-CN" sz="3200" b="1">
                <a:solidFill>
                  <a:srgbClr val="B0A668"/>
                </a:solidFill>
                <a:latin typeface="Arial" panose="020B0604020202020204" pitchFamily="34" charset="0"/>
                <a:ea typeface="宋体" panose="02010600030101010101" pitchFamily="2" charset="-122"/>
                <a:sym typeface="微软雅黑" panose="020B0503020204020204" pitchFamily="34" charset="-122"/>
              </a:rPr>
              <a:t>OSENS Method </a:t>
            </a:r>
            <a:endParaRPr lang="en-US" altLang="zh-CN" sz="3200" b="1">
              <a:solidFill>
                <a:srgbClr val="B0A668"/>
              </a:solidFill>
              <a:latin typeface="Arial" panose="020B0604020202020204" pitchFamily="34" charset="0"/>
              <a:ea typeface="宋体" panose="02010600030101010101" pitchFamily="2" charset="-122"/>
              <a:sym typeface="微软雅黑" panose="020B0503020204020204" pitchFamily="34" charset="-122"/>
            </a:endParaRPr>
          </a:p>
        </p:txBody>
      </p:sp>
      <p:sp>
        <p:nvSpPr>
          <p:cNvPr id="25605" name="TextBox 8"/>
          <p:cNvSpPr/>
          <p:nvPr/>
        </p:nvSpPr>
        <p:spPr>
          <a:xfrm>
            <a:off x="604838" y="1482725"/>
            <a:ext cx="5654675" cy="769433"/>
          </a:xfrm>
          <a:prstGeom prst="rect">
            <a:avLst/>
          </a:prstGeom>
          <a:noFill/>
          <a:ln w="9525">
            <a:noFill/>
          </a:ln>
        </p:spPr>
        <p:txBody>
          <a:bodyPr lIns="91431" tIns="45716" rIns="91431" bIns="45716" anchor="t">
            <a:spAutoFit/>
          </a:bodyPr>
          <a:lstStyle/>
          <a:p>
            <a:pPr eaLnBrk="0" hangingPunct="0">
              <a:spcBef>
                <a:spcPct val="50000"/>
              </a:spcBef>
              <a:buFont typeface="Arial" panose="020B0604020202020204" pitchFamily="34" charset="0"/>
              <a:buNone/>
            </a:pPr>
            <a:r>
              <a:rPr lang="en-US" altLang="zh-CN" sz="1200" dirty="0">
                <a:solidFill>
                  <a:srgbClr val="A6A6A6"/>
                </a:solidFill>
                <a:latin typeface="Arial" panose="020B0604020202020204" pitchFamily="34" charset="0"/>
                <a:ea typeface="宋体" panose="02010600030101010101" pitchFamily="2" charset="-122"/>
                <a:sym typeface="Arial" panose="020B0604020202020204" pitchFamily="34" charset="0"/>
              </a:rPr>
              <a:t>Find</a:t>
            </a:r>
            <a:r>
              <a:rPr lang="zh-CN" altLang="en-US" sz="1200" dirty="0">
                <a:solidFill>
                  <a:srgbClr val="A6A6A6"/>
                </a:solidFill>
                <a:latin typeface="Arial" panose="020B0604020202020204" pitchFamily="34" charset="0"/>
                <a:ea typeface="宋体" panose="02010600030101010101" pitchFamily="2" charset="-122"/>
                <a:sym typeface="Arial" panose="020B0604020202020204" pitchFamily="34" charset="0"/>
              </a:rPr>
              <a:t> </a:t>
            </a:r>
            <a:r>
              <a:rPr lang="en-US" altLang="zh-CN" sz="1200" dirty="0">
                <a:solidFill>
                  <a:srgbClr val="A6A6A6"/>
                </a:solidFill>
                <a:latin typeface="Arial" panose="020B0604020202020204" pitchFamily="34" charset="0"/>
                <a:ea typeface="宋体" panose="02010600030101010101" pitchFamily="2" charset="-122"/>
                <a:sym typeface="Arial" panose="020B0604020202020204" pitchFamily="34" charset="0"/>
              </a:rPr>
              <a:t>the</a:t>
            </a:r>
            <a:r>
              <a:rPr lang="zh-CN" altLang="en-US" sz="1200" dirty="0">
                <a:solidFill>
                  <a:srgbClr val="A6A6A6"/>
                </a:solidFill>
                <a:latin typeface="Arial" panose="020B0604020202020204" pitchFamily="34" charset="0"/>
                <a:ea typeface="宋体" panose="02010600030101010101" pitchFamily="2" charset="-122"/>
                <a:sym typeface="Arial" panose="020B0604020202020204" pitchFamily="34" charset="0"/>
              </a:rPr>
              <a:t> </a:t>
            </a:r>
            <a:r>
              <a:rPr lang="en-US" altLang="zh-CN" sz="1200" dirty="0">
                <a:solidFill>
                  <a:srgbClr val="A6A6A6"/>
                </a:solidFill>
                <a:latin typeface="Arial" panose="020B0604020202020204" pitchFamily="34" charset="0"/>
                <a:ea typeface="宋体" panose="02010600030101010101" pitchFamily="2" charset="-122"/>
                <a:sym typeface="Arial" panose="020B0604020202020204" pitchFamily="34" charset="0"/>
              </a:rPr>
              <a:t>right</a:t>
            </a:r>
            <a:r>
              <a:rPr lang="zh-CN" altLang="en-US" sz="1200" dirty="0">
                <a:solidFill>
                  <a:srgbClr val="A6A6A6"/>
                </a:solidFill>
                <a:latin typeface="Arial" panose="020B0604020202020204" pitchFamily="34" charset="0"/>
                <a:ea typeface="宋体" panose="02010600030101010101" pitchFamily="2" charset="-122"/>
                <a:sym typeface="Arial" panose="020B0604020202020204" pitchFamily="34" charset="0"/>
              </a:rPr>
              <a:t> </a:t>
            </a:r>
            <a:r>
              <a:rPr lang="en-US" altLang="zh-CN" sz="1200" dirty="0">
                <a:solidFill>
                  <a:srgbClr val="A6A6A6"/>
                </a:solidFill>
                <a:latin typeface="Arial" panose="020B0604020202020204" pitchFamily="34" charset="0"/>
                <a:ea typeface="宋体" panose="02010600030101010101" pitchFamily="2" charset="-122"/>
                <a:sym typeface="Arial" panose="020B0604020202020204" pitchFamily="34" charset="0"/>
              </a:rPr>
              <a:t>direction</a:t>
            </a:r>
            <a:r>
              <a:rPr lang="zh-CN" altLang="en-US" sz="1200" dirty="0">
                <a:solidFill>
                  <a:srgbClr val="A6A6A6"/>
                </a:solidFill>
                <a:latin typeface="Arial" panose="020B0604020202020204" pitchFamily="34" charset="0"/>
                <a:ea typeface="宋体" panose="02010600030101010101" pitchFamily="2" charset="-122"/>
                <a:sym typeface="Arial" panose="020B0604020202020204" pitchFamily="34" charset="0"/>
              </a:rPr>
              <a:t> </a:t>
            </a:r>
            <a:r>
              <a:rPr lang="en-US" altLang="zh-CN" sz="1200" dirty="0">
                <a:solidFill>
                  <a:srgbClr val="A6A6A6"/>
                </a:solidFill>
                <a:latin typeface="Arial" panose="020B0604020202020204" pitchFamily="34" charset="0"/>
                <a:ea typeface="宋体" panose="02010600030101010101" pitchFamily="2" charset="-122"/>
                <a:sym typeface="Arial" panose="020B0604020202020204" pitchFamily="34" charset="0"/>
              </a:rPr>
              <a:t>and</a:t>
            </a:r>
            <a:r>
              <a:rPr lang="zh-CN" altLang="en-US" sz="1200" dirty="0">
                <a:solidFill>
                  <a:srgbClr val="A6A6A6"/>
                </a:solidFill>
                <a:latin typeface="Arial" panose="020B0604020202020204" pitchFamily="34" charset="0"/>
                <a:ea typeface="宋体" panose="02010600030101010101" pitchFamily="2" charset="-122"/>
                <a:sym typeface="Arial" panose="020B0604020202020204" pitchFamily="34" charset="0"/>
              </a:rPr>
              <a:t> </a:t>
            </a:r>
            <a:r>
              <a:rPr lang="en-US" altLang="zh-CN" sz="1200" dirty="0">
                <a:solidFill>
                  <a:srgbClr val="A6A6A6"/>
                </a:solidFill>
                <a:latin typeface="Arial" panose="020B0604020202020204" pitchFamily="34" charset="0"/>
                <a:ea typeface="宋体" panose="02010600030101010101" pitchFamily="2" charset="-122"/>
                <a:sym typeface="Arial" panose="020B0604020202020204" pitchFamily="34" charset="0"/>
              </a:rPr>
              <a:t>do</a:t>
            </a:r>
            <a:r>
              <a:rPr lang="zh-CN" altLang="en-US" sz="1200" dirty="0">
                <a:solidFill>
                  <a:srgbClr val="A6A6A6"/>
                </a:solidFill>
                <a:latin typeface="Arial" panose="020B0604020202020204" pitchFamily="34" charset="0"/>
                <a:ea typeface="宋体" panose="02010600030101010101" pitchFamily="2" charset="-122"/>
                <a:sym typeface="Arial" panose="020B0604020202020204" pitchFamily="34" charset="0"/>
              </a:rPr>
              <a:t> </a:t>
            </a:r>
            <a:r>
              <a:rPr lang="en-US" altLang="zh-CN" sz="1200" dirty="0">
                <a:solidFill>
                  <a:srgbClr val="A6A6A6"/>
                </a:solidFill>
                <a:latin typeface="Arial" panose="020B0604020202020204" pitchFamily="34" charset="0"/>
                <a:ea typeface="宋体" panose="02010600030101010101" pitchFamily="2" charset="-122"/>
                <a:sym typeface="Arial" panose="020B0604020202020204" pitchFamily="34" charset="0"/>
              </a:rPr>
              <a:t>the</a:t>
            </a:r>
            <a:r>
              <a:rPr lang="zh-CN" altLang="en-US" sz="1200" dirty="0">
                <a:solidFill>
                  <a:srgbClr val="A6A6A6"/>
                </a:solidFill>
                <a:latin typeface="Arial" panose="020B0604020202020204" pitchFamily="34" charset="0"/>
                <a:ea typeface="宋体" panose="02010600030101010101" pitchFamily="2" charset="-122"/>
                <a:sym typeface="Arial" panose="020B0604020202020204" pitchFamily="34" charset="0"/>
              </a:rPr>
              <a:t> </a:t>
            </a:r>
            <a:r>
              <a:rPr lang="en-US" altLang="zh-CN" sz="1200" dirty="0">
                <a:solidFill>
                  <a:srgbClr val="A6A6A6"/>
                </a:solidFill>
                <a:latin typeface="Arial" panose="020B0604020202020204" pitchFamily="34" charset="0"/>
                <a:ea typeface="宋体" panose="02010600030101010101" pitchFamily="2" charset="-122"/>
                <a:sym typeface="Arial" panose="020B0604020202020204" pitchFamily="34" charset="0"/>
              </a:rPr>
              <a:t>right</a:t>
            </a:r>
            <a:r>
              <a:rPr lang="zh-CN" altLang="en-US" sz="1200" dirty="0">
                <a:solidFill>
                  <a:srgbClr val="A6A6A6"/>
                </a:solidFill>
                <a:latin typeface="Arial" panose="020B0604020202020204" pitchFamily="34" charset="0"/>
                <a:ea typeface="宋体" panose="02010600030101010101" pitchFamily="2" charset="-122"/>
                <a:sym typeface="Arial" panose="020B0604020202020204" pitchFamily="34" charset="0"/>
              </a:rPr>
              <a:t> </a:t>
            </a:r>
            <a:r>
              <a:rPr lang="en-US" altLang="zh-CN" sz="1200" dirty="0">
                <a:solidFill>
                  <a:srgbClr val="A6A6A6"/>
                </a:solidFill>
                <a:latin typeface="Arial" panose="020B0604020202020204" pitchFamily="34" charset="0"/>
                <a:ea typeface="宋体" panose="02010600030101010101" pitchFamily="2" charset="-122"/>
                <a:sym typeface="Arial" panose="020B0604020202020204" pitchFamily="34" charset="0"/>
              </a:rPr>
              <a:t>plan</a:t>
            </a:r>
            <a:endParaRPr lang="zh-CN" altLang="en-US" sz="1200" dirty="0">
              <a:solidFill>
                <a:srgbClr val="A6A6A6"/>
              </a:solidFill>
              <a:latin typeface="Arial" panose="020B0604020202020204" pitchFamily="34" charset="0"/>
              <a:ea typeface="宋体" panose="02010600030101010101" pitchFamily="2" charset="-122"/>
            </a:endParaRPr>
          </a:p>
          <a:p>
            <a:pPr eaLnBrk="0" hangingPunct="0">
              <a:buFont typeface="Arial" panose="020B0604020202020204" pitchFamily="34" charset="0"/>
              <a:buNone/>
            </a:pPr>
            <a:r>
              <a:rPr lang="zh-CN" altLang="en-US" sz="1600" b="1" dirty="0">
                <a:latin typeface="微软雅黑" panose="020B0503020204020204" pitchFamily="34" charset="-122"/>
                <a:ea typeface="微软雅黑" panose="020B0503020204020204" pitchFamily="34" charset="-122"/>
              </a:rPr>
              <a:t>找对的方向、做好的方案、出酷的创意、做牛的执行</a:t>
            </a:r>
            <a:endParaRPr lang="zh-CN" altLang="en-US" sz="1600" b="1" dirty="0">
              <a:latin typeface="微软雅黑" panose="020B0503020204020204" pitchFamily="34" charset="-122"/>
              <a:ea typeface="微软雅黑" panose="020B0503020204020204" pitchFamily="34" charset="-122"/>
            </a:endParaRPr>
          </a:p>
          <a:p>
            <a:pPr eaLnBrk="0" hangingPunct="0">
              <a:buFont typeface="Arial" panose="020B0604020202020204" pitchFamily="34" charset="0"/>
              <a:buNone/>
            </a:pPr>
            <a:endParaRPr lang="zh-CN" altLang="en-US" sz="1600" b="1" dirty="0">
              <a:latin typeface="微软雅黑" panose="020B0503020204020204" pitchFamily="34" charset="-122"/>
              <a:ea typeface="微软雅黑" panose="020B0503020204020204" pitchFamily="34" charset="-122"/>
            </a:endParaRPr>
          </a:p>
        </p:txBody>
      </p:sp>
      <p:sp>
        <p:nvSpPr>
          <p:cNvPr id="25606" name="矩形 13"/>
          <p:cNvSpPr/>
          <p:nvPr/>
        </p:nvSpPr>
        <p:spPr>
          <a:xfrm>
            <a:off x="655638" y="944563"/>
            <a:ext cx="6299200" cy="784225"/>
          </a:xfrm>
          <a:prstGeom prst="rect">
            <a:avLst/>
          </a:prstGeom>
          <a:noFill/>
          <a:ln w="9525">
            <a:noFill/>
          </a:ln>
        </p:spPr>
        <p:txBody>
          <a:bodyPr anchor="t">
            <a:spAutoFit/>
          </a:bodyPr>
          <a:lstStyle/>
          <a:p>
            <a:pPr eaLnBrk="0" hangingPunct="0">
              <a:spcBef>
                <a:spcPct val="50000"/>
              </a:spcBef>
              <a:buFont typeface="Arial" panose="020B0604020202020204" pitchFamily="34" charset="0"/>
              <a:buNone/>
            </a:pPr>
            <a:r>
              <a:rPr lang="zh-CN" altLang="en-US" sz="1800" b="1">
                <a:solidFill>
                  <a:srgbClr val="9E905A"/>
                </a:solidFill>
                <a:latin typeface="微软雅黑" panose="020B0503020204020204" pitchFamily="34" charset="-122"/>
                <a:ea typeface="微软雅黑" panose="020B0503020204020204" pitchFamily="34" charset="-122"/>
                <a:sym typeface="微软雅黑" panose="020B0503020204020204" pitchFamily="34" charset="-122"/>
              </a:rPr>
              <a:t>欧赛斯方法</a:t>
            </a:r>
            <a:endParaRPr lang="zh-CN" altLang="en-US" sz="1800" b="1">
              <a:solidFill>
                <a:srgbClr val="9E905A"/>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spcBef>
                <a:spcPct val="50000"/>
              </a:spcBef>
              <a:buFont typeface="Arial" panose="020B0604020202020204" pitchFamily="34" charset="0"/>
              <a:buNone/>
            </a:pPr>
            <a:r>
              <a:rPr lang="en-US" altLang="zh-CN" sz="1800">
                <a:latin typeface="Arial" panose="020B0604020202020204" pitchFamily="34" charset="0"/>
                <a:ea typeface="宋体" panose="02010600030101010101" pitchFamily="2" charset="-122"/>
              </a:rPr>
              <a:t> </a:t>
            </a:r>
            <a:endParaRPr lang="zh-CN" altLang="en-US" sz="1800">
              <a:solidFill>
                <a:srgbClr val="B0A668"/>
              </a:solidFill>
              <a:latin typeface="微软雅黑" panose="020B0503020204020204" pitchFamily="34" charset="-122"/>
              <a:ea typeface="微软雅黑" panose="020B0503020204020204" pitchFamily="34" charset="-122"/>
            </a:endParaRPr>
          </a:p>
        </p:txBody>
      </p:sp>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626" name="Object 3"/>
          <p:cNvGraphicFramePr>
            <a:graphicFrameLocks noChangeAspect="1"/>
          </p:cNvGraphicFramePr>
          <p:nvPr/>
        </p:nvGraphicFramePr>
        <p:xfrm>
          <a:off x="7513638" y="2613025"/>
          <a:ext cx="3486150" cy="2482850"/>
        </p:xfrm>
        <a:graphic>
          <a:graphicData uri="http://schemas.openxmlformats.org/presentationml/2006/ole">
            <mc:AlternateContent xmlns:mc="http://schemas.openxmlformats.org/markup-compatibility/2006">
              <mc:Choice xmlns:v="urn:schemas-microsoft-com:vml" Requires="v">
                <p:oleObj spid="_x0000_s3131" name="" r:id="rId1" imgW="8867775" imgH="6315075" progId="Photoshop.Image.10">
                  <p:embed/>
                </p:oleObj>
              </mc:Choice>
              <mc:Fallback>
                <p:oleObj name="" r:id="rId1" imgW="8867775" imgH="6315075" progId="Photoshop.Image.10">
                  <p:embed/>
                  <p:pic>
                    <p:nvPicPr>
                      <p:cNvPr id="0" name="图片 3075"/>
                      <p:cNvPicPr/>
                      <p:nvPr/>
                    </p:nvPicPr>
                    <p:blipFill>
                      <a:blip r:embed="rId2"/>
                      <a:stretch>
                        <a:fillRect/>
                      </a:stretch>
                    </p:blipFill>
                    <p:spPr>
                      <a:xfrm>
                        <a:off x="7513638" y="2613025"/>
                        <a:ext cx="3486150" cy="2482850"/>
                      </a:xfrm>
                      <a:prstGeom prst="rect">
                        <a:avLst/>
                      </a:prstGeom>
                      <a:noFill/>
                      <a:ln w="38100">
                        <a:noFill/>
                        <a:miter/>
                      </a:ln>
                    </p:spPr>
                  </p:pic>
                </p:oleObj>
              </mc:Fallback>
            </mc:AlternateContent>
          </a:graphicData>
        </a:graphic>
      </p:graphicFrame>
      <p:sp>
        <p:nvSpPr>
          <p:cNvPr id="26627" name="矩形 7"/>
          <p:cNvSpPr/>
          <p:nvPr/>
        </p:nvSpPr>
        <p:spPr>
          <a:xfrm>
            <a:off x="584200" y="2527300"/>
            <a:ext cx="5786438" cy="2573338"/>
          </a:xfrm>
          <a:prstGeom prst="rect">
            <a:avLst/>
          </a:prstGeom>
          <a:solidFill>
            <a:srgbClr val="9E905A">
              <a:alpha val="63136"/>
            </a:srgbClr>
          </a:solidFill>
          <a:ln w="9525">
            <a:noFill/>
          </a:ln>
        </p:spPr>
        <p:txBody>
          <a:bodyPr lIns="90162" tIns="46986" rIns="90162" bIns="46986" anchor="ctr"/>
          <a:lstStyle/>
          <a:p>
            <a:pPr algn="ctr" eaLnBrk="0" hangingPunct="0">
              <a:buFont typeface="Arial" panose="020B0604020202020204" pitchFamily="34" charset="0"/>
              <a:buNone/>
            </a:pPr>
            <a:endParaRPr lang="zh-CN" altLang="en-US">
              <a:solidFill>
                <a:srgbClr val="FF0000"/>
              </a:solidFill>
              <a:latin typeface="Calibri" panose="020F0502020204030204" charset="0"/>
              <a:ea typeface="宋体" panose="02010600030101010101" pitchFamily="2" charset="-122"/>
              <a:sym typeface="Calibri" panose="020F0502020204030204" charset="0"/>
            </a:endParaRPr>
          </a:p>
        </p:txBody>
      </p:sp>
      <p:sp>
        <p:nvSpPr>
          <p:cNvPr id="26628" name="TextBox 4"/>
          <p:cNvSpPr/>
          <p:nvPr/>
        </p:nvSpPr>
        <p:spPr>
          <a:xfrm>
            <a:off x="730250" y="2781300"/>
            <a:ext cx="5426075" cy="2032000"/>
          </a:xfrm>
          <a:prstGeom prst="rect">
            <a:avLst/>
          </a:prstGeom>
          <a:noFill/>
          <a:ln w="9525">
            <a:noFill/>
          </a:ln>
        </p:spPr>
        <p:txBody>
          <a:bodyPr lIns="91431" tIns="45716" rIns="91431" bIns="45716" anchor="t">
            <a:spAutoFit/>
          </a:bodyPr>
          <a:lstStyle/>
          <a:p>
            <a:pPr algn="just" eaLnBrk="0" hangingPunct="0">
              <a:lnSpc>
                <a:spcPct val="150000"/>
              </a:lnSpc>
              <a:buFont typeface="Arial" panose="020B0604020202020204" pitchFamily="34" charset="0"/>
              <a:buNone/>
            </a:pPr>
            <a:r>
              <a:rPr lang="zh-CN" alt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在灯火不夜的大上海，“欧赛斯</a:t>
            </a:r>
            <a:r>
              <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承载着来自本土、海外的创意时尚人士的希望与梦想。这希望和梦想，就是协助企业跳出传统、日渐僵化的经营模式，进入充满机遇和价值的新的市场空间。我们来了；我们关注；我们突破。我们尊重每个个体的差异，看到每个企业的困顿与坚持，相信真诚的态度与专业实力，能够带来改变的契机！我们与企业共飞，全心全意为顾客创造具有质的飞跃的价值。</a:t>
            </a:r>
            <a:endParaRPr lang="zh-CN" altLang="en-US" b="1">
              <a:latin typeface="Arial" panose="020B0604020202020204" pitchFamily="34" charset="0"/>
              <a:ea typeface="宋体" panose="02010600030101010101" pitchFamily="2" charset="-122"/>
            </a:endParaRPr>
          </a:p>
        </p:txBody>
      </p:sp>
      <p:sp>
        <p:nvSpPr>
          <p:cNvPr id="26629" name="矩形 7"/>
          <p:cNvSpPr/>
          <p:nvPr/>
        </p:nvSpPr>
        <p:spPr>
          <a:xfrm>
            <a:off x="6657975" y="2527300"/>
            <a:ext cx="5357813" cy="2573338"/>
          </a:xfrm>
          <a:prstGeom prst="rect">
            <a:avLst/>
          </a:prstGeom>
          <a:noFill/>
          <a:ln w="9525" cap="flat" cmpd="sng">
            <a:solidFill>
              <a:srgbClr val="D8D8D8"/>
            </a:solidFill>
            <a:prstDash val="solid"/>
            <a:miter/>
            <a:headEnd type="none" w="med" len="med"/>
            <a:tailEnd type="none" w="med" len="med"/>
          </a:ln>
        </p:spPr>
        <p:txBody>
          <a:bodyPr lIns="91431" tIns="45716" rIns="91431" bIns="45716" anchor="ctr"/>
          <a:lstStyle/>
          <a:p>
            <a:pPr algn="ctr" eaLnBrk="0" hangingPunct="0">
              <a:buFont typeface="Arial" panose="020B0604020202020204" pitchFamily="34" charset="0"/>
              <a:buNone/>
            </a:pPr>
            <a:endParaRPr lang="zh-CN" altLang="en-US">
              <a:solidFill>
                <a:srgbClr val="A6CE39"/>
              </a:solidFill>
              <a:latin typeface="Calibri" panose="020F0502020204030204" charset="0"/>
              <a:ea typeface="宋体" panose="02010600030101010101" pitchFamily="2" charset="-122"/>
              <a:sym typeface="Calibri" panose="020F0502020204030204" charset="0"/>
            </a:endParaRPr>
          </a:p>
        </p:txBody>
      </p:sp>
      <p:sp>
        <p:nvSpPr>
          <p:cNvPr id="26630" name="TextBox 9"/>
          <p:cNvSpPr/>
          <p:nvPr/>
        </p:nvSpPr>
        <p:spPr>
          <a:xfrm>
            <a:off x="584200" y="371475"/>
            <a:ext cx="3050573" cy="584200"/>
          </a:xfrm>
          <a:prstGeom prst="rect">
            <a:avLst/>
          </a:prstGeom>
          <a:noFill/>
          <a:ln w="9525">
            <a:noFill/>
          </a:ln>
        </p:spPr>
        <p:txBody>
          <a:bodyPr wrap="square" lIns="91431" tIns="45716" rIns="91431" bIns="45716" anchor="t">
            <a:spAutoFit/>
          </a:bodyPr>
          <a:lstStyle/>
          <a:p>
            <a:pPr eaLnBrk="0" hangingPunct="0">
              <a:buFont typeface="Arial" panose="020B0604020202020204" pitchFamily="34" charset="0"/>
              <a:buNone/>
            </a:pPr>
            <a:r>
              <a:rPr lang="en-US" altLang="zh-CN" sz="3200" b="1" dirty="0">
                <a:solidFill>
                  <a:srgbClr val="B0A668"/>
                </a:solidFill>
                <a:latin typeface="Arial" panose="020B0604020202020204" pitchFamily="34" charset="0"/>
                <a:ea typeface="宋体" panose="02010600030101010101" pitchFamily="2" charset="-122"/>
                <a:sym typeface="微软雅黑" panose="020B0503020204020204" pitchFamily="34" charset="-122"/>
              </a:rPr>
              <a:t>OSENS </a:t>
            </a:r>
            <a:r>
              <a:rPr lang="en-US" altLang="zh-CN" sz="3200" b="1" dirty="0">
                <a:solidFill>
                  <a:srgbClr val="B0A668"/>
                </a:solidFill>
                <a:latin typeface="微软雅黑" panose="020B0503020204020204" pitchFamily="34" charset="-122"/>
                <a:ea typeface="微软雅黑" panose="020B0503020204020204" pitchFamily="34" charset="-122"/>
                <a:sym typeface="微软雅黑" panose="020B0503020204020204" pitchFamily="34" charset="-122"/>
              </a:rPr>
              <a:t>Target</a:t>
            </a:r>
            <a:r>
              <a:rPr lang="en-US" altLang="zh-CN" sz="3200" b="1" dirty="0">
                <a:solidFill>
                  <a:srgbClr val="B0A668"/>
                </a:solidFill>
                <a:latin typeface="Arial" panose="020B0604020202020204" pitchFamily="34" charset="0"/>
                <a:ea typeface="宋体" panose="02010600030101010101" pitchFamily="2" charset="-122"/>
                <a:sym typeface="微软雅黑" panose="020B0503020204020204" pitchFamily="34" charset="-122"/>
              </a:rPr>
              <a:t> </a:t>
            </a:r>
            <a:endParaRPr lang="en-US" altLang="zh-CN" sz="3200" b="1" dirty="0">
              <a:solidFill>
                <a:srgbClr val="B0A668"/>
              </a:solidFill>
              <a:latin typeface="Arial" panose="020B0604020202020204" pitchFamily="34" charset="0"/>
              <a:ea typeface="宋体" panose="02010600030101010101" pitchFamily="2" charset="-122"/>
              <a:sym typeface="微软雅黑" panose="020B0503020204020204" pitchFamily="34" charset="-122"/>
            </a:endParaRPr>
          </a:p>
        </p:txBody>
      </p:sp>
      <p:sp>
        <p:nvSpPr>
          <p:cNvPr id="26631" name="TextBox 8"/>
          <p:cNvSpPr/>
          <p:nvPr/>
        </p:nvSpPr>
        <p:spPr>
          <a:xfrm>
            <a:off x="604838" y="1482725"/>
            <a:ext cx="5654675" cy="769433"/>
          </a:xfrm>
          <a:prstGeom prst="rect">
            <a:avLst/>
          </a:prstGeom>
          <a:noFill/>
          <a:ln w="9525">
            <a:noFill/>
          </a:ln>
        </p:spPr>
        <p:txBody>
          <a:bodyPr lIns="91431" tIns="45716" rIns="91431" bIns="45716" anchor="t">
            <a:spAutoFit/>
          </a:bodyPr>
          <a:lstStyle/>
          <a:p>
            <a:pPr eaLnBrk="0" hangingPunct="0">
              <a:spcBef>
                <a:spcPct val="50000"/>
              </a:spcBef>
              <a:buFont typeface="Arial" panose="020B0604020202020204" pitchFamily="34" charset="0"/>
              <a:buNone/>
            </a:pPr>
            <a:r>
              <a:rPr lang="en-US" altLang="zh-CN" sz="1200" dirty="0">
                <a:solidFill>
                  <a:srgbClr val="A6A6A6"/>
                </a:solidFill>
                <a:latin typeface="Arial" panose="020B0604020202020204" pitchFamily="34" charset="0"/>
                <a:ea typeface="宋体" panose="02010600030101010101" pitchFamily="2" charset="-122"/>
                <a:sym typeface="Arial" panose="020B0604020202020204" pitchFamily="34" charset="0"/>
              </a:rPr>
              <a:t>Seal in the difference. Share the glory.</a:t>
            </a:r>
            <a:endParaRPr lang="zh-CN" altLang="en-US" sz="1200" dirty="0">
              <a:solidFill>
                <a:srgbClr val="A6A6A6"/>
              </a:solidFill>
              <a:latin typeface="Arial" panose="020B0604020202020204" pitchFamily="34" charset="0"/>
              <a:ea typeface="宋体" panose="02010600030101010101" pitchFamily="2" charset="-122"/>
            </a:endParaRPr>
          </a:p>
          <a:p>
            <a:pPr eaLnBrk="0" hangingPunct="0">
              <a:buFont typeface="Arial" panose="020B0604020202020204" pitchFamily="34" charset="0"/>
              <a:buNone/>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锁住差异，共享荣耀</a:t>
            </a:r>
            <a:endParaRPr lang="zh-CN" altLang="en-US" sz="1600" dirty="0">
              <a:latin typeface="Arial" panose="020B0604020202020204" pitchFamily="34" charset="0"/>
              <a:ea typeface="宋体" panose="02010600030101010101" pitchFamily="2" charset="-122"/>
            </a:endParaRPr>
          </a:p>
          <a:p>
            <a:pPr eaLnBrk="0" hangingPunct="0">
              <a:buFont typeface="Arial" panose="020B0604020202020204" pitchFamily="34" charset="0"/>
              <a:buNone/>
            </a:pPr>
            <a:endParaRPr lang="zh-CN" altLang="en-US" sz="1600" b="1" dirty="0">
              <a:latin typeface="微软雅黑" panose="020B0503020204020204" pitchFamily="34" charset="-122"/>
              <a:ea typeface="微软雅黑" panose="020B0503020204020204" pitchFamily="34" charset="-122"/>
            </a:endParaRPr>
          </a:p>
        </p:txBody>
      </p:sp>
      <p:sp>
        <p:nvSpPr>
          <p:cNvPr id="26632" name="矩形 12"/>
          <p:cNvSpPr/>
          <p:nvPr/>
        </p:nvSpPr>
        <p:spPr>
          <a:xfrm>
            <a:off x="655638" y="944563"/>
            <a:ext cx="6299200" cy="784225"/>
          </a:xfrm>
          <a:prstGeom prst="rect">
            <a:avLst/>
          </a:prstGeom>
          <a:noFill/>
          <a:ln w="9525">
            <a:noFill/>
          </a:ln>
        </p:spPr>
        <p:txBody>
          <a:bodyPr anchor="t">
            <a:spAutoFit/>
          </a:bodyPr>
          <a:lstStyle/>
          <a:p>
            <a:pPr eaLnBrk="0" hangingPunct="0">
              <a:spcBef>
                <a:spcPct val="50000"/>
              </a:spcBef>
              <a:buFont typeface="Arial" panose="020B0604020202020204" pitchFamily="34" charset="0"/>
              <a:buNone/>
            </a:pPr>
            <a:r>
              <a:rPr lang="zh-CN" altLang="en-US" sz="1800" b="1" dirty="0">
                <a:solidFill>
                  <a:srgbClr val="9E905A"/>
                </a:solidFill>
                <a:latin typeface="微软雅黑" panose="020B0503020204020204" pitchFamily="34" charset="-122"/>
                <a:ea typeface="微软雅黑" panose="020B0503020204020204" pitchFamily="34" charset="-122"/>
                <a:sym typeface="微软雅黑" panose="020B0503020204020204" pitchFamily="34" charset="-122"/>
              </a:rPr>
              <a:t>欧赛斯目标</a:t>
            </a:r>
            <a:endParaRPr lang="zh-CN" altLang="en-US" sz="1800" b="1" dirty="0">
              <a:solidFill>
                <a:srgbClr val="9E905A"/>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spcBef>
                <a:spcPct val="50000"/>
              </a:spcBef>
              <a:buFont typeface="Arial" panose="020B0604020202020204" pitchFamily="34" charset="0"/>
              <a:buNone/>
            </a:pPr>
            <a:r>
              <a:rPr lang="en-US" altLang="zh-CN" sz="1800" dirty="0">
                <a:latin typeface="Arial" panose="020B0604020202020204" pitchFamily="34" charset="0"/>
                <a:ea typeface="宋体" panose="02010600030101010101" pitchFamily="2" charset="-122"/>
              </a:rPr>
              <a:t> </a:t>
            </a:r>
            <a:endParaRPr lang="zh-CN" altLang="en-US" sz="1800" dirty="0">
              <a:solidFill>
                <a:srgbClr val="B0A668"/>
              </a:solidFill>
              <a:latin typeface="微软雅黑" panose="020B0503020204020204" pitchFamily="34" charset="-122"/>
              <a:ea typeface="微软雅黑" panose="020B0503020204020204" pitchFamily="34" charset="-122"/>
            </a:endParaRPr>
          </a:p>
        </p:txBody>
      </p:sp>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2" name="矩形"/>
          <p:cNvSpPr/>
          <p:nvPr/>
        </p:nvSpPr>
        <p:spPr>
          <a:xfrm>
            <a:off x="2942114" y="1237932"/>
            <a:ext cx="6744970" cy="392431"/>
          </a:xfrm>
          <a:prstGeom prst="rect">
            <a:avLst/>
          </a:prstGeom>
          <a:solidFill>
            <a:srgbClr val="080808"/>
          </a:solidFill>
          <a:ln w="12700">
            <a:miter lim="400000"/>
          </a:ln>
        </p:spPr>
        <p:txBody>
          <a:bodyPr lIns="45719" rIns="45719" anchor="ctr"/>
          <a:lstStyle/>
          <a:p/>
        </p:txBody>
      </p:sp>
      <p:sp>
        <p:nvSpPr>
          <p:cNvPr id="293" name="矩形"/>
          <p:cNvSpPr/>
          <p:nvPr/>
        </p:nvSpPr>
        <p:spPr>
          <a:xfrm>
            <a:off x="2942114" y="1747202"/>
            <a:ext cx="6744970" cy="392431"/>
          </a:xfrm>
          <a:prstGeom prst="rect">
            <a:avLst/>
          </a:prstGeom>
          <a:solidFill>
            <a:srgbClr val="BFBFBF"/>
          </a:solidFill>
          <a:ln w="12700">
            <a:miter lim="400000"/>
          </a:ln>
        </p:spPr>
        <p:txBody>
          <a:bodyPr lIns="45719" rIns="45719" anchor="ctr"/>
          <a:lstStyle/>
          <a:p/>
        </p:txBody>
      </p:sp>
      <p:sp>
        <p:nvSpPr>
          <p:cNvPr id="294" name="CEO"/>
          <p:cNvSpPr txBox="1"/>
          <p:nvPr/>
        </p:nvSpPr>
        <p:spPr>
          <a:xfrm>
            <a:off x="5934233" y="1237932"/>
            <a:ext cx="682078" cy="387516"/>
          </a:xfrm>
          <a:prstGeom prst="rect">
            <a:avLst/>
          </a:prstGeom>
          <a:ln w="12700">
            <a:miter lim="400000"/>
          </a:ln>
        </p:spPr>
        <p:txBody>
          <a:bodyPr wrap="none" lIns="45719" rIns="45719">
            <a:spAutoFit/>
          </a:bodyPr>
          <a:lstStyle>
            <a:lvl1pPr>
              <a:defRPr>
                <a:solidFill>
                  <a:schemeClr val="accent3">
                    <a:lumOff val="44000"/>
                  </a:schemeClr>
                </a:solidFill>
              </a:defRPr>
            </a:lvl1pPr>
          </a:lstStyle>
          <a:p>
            <a:r>
              <a:rPr dirty="0"/>
              <a:t>CEO</a:t>
            </a:r>
            <a:endParaRPr dirty="0"/>
          </a:p>
        </p:txBody>
      </p:sp>
      <p:sp>
        <p:nvSpPr>
          <p:cNvPr id="295" name="合伙人"/>
          <p:cNvSpPr txBox="1"/>
          <p:nvPr/>
        </p:nvSpPr>
        <p:spPr>
          <a:xfrm>
            <a:off x="5823108" y="1725612"/>
            <a:ext cx="904241" cy="459741"/>
          </a:xfrm>
          <a:prstGeom prst="rect">
            <a:avLst/>
          </a:prstGeom>
          <a:ln w="12700">
            <a:miter lim="400000"/>
          </a:ln>
        </p:spPr>
        <p:txBody>
          <a:bodyPr wrap="none" lIns="45719" rIns="45719">
            <a:spAutoFit/>
          </a:bodyPr>
          <a:lstStyle>
            <a:lvl1pPr>
              <a:defRPr>
                <a:solidFill>
                  <a:schemeClr val="accent3">
                    <a:lumOff val="44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t>合伙人</a:t>
            </a:r>
          </a:p>
        </p:txBody>
      </p:sp>
      <p:sp>
        <p:nvSpPr>
          <p:cNvPr id="296" name="矩形"/>
          <p:cNvSpPr/>
          <p:nvPr/>
        </p:nvSpPr>
        <p:spPr>
          <a:xfrm>
            <a:off x="622458" y="2621597"/>
            <a:ext cx="2397761" cy="392431"/>
          </a:xfrm>
          <a:prstGeom prst="rect">
            <a:avLst/>
          </a:prstGeom>
          <a:solidFill>
            <a:srgbClr val="BFBFBF"/>
          </a:solidFill>
          <a:ln w="12700">
            <a:miter lim="400000"/>
          </a:ln>
        </p:spPr>
        <p:txBody>
          <a:bodyPr lIns="45719" rIns="45719" anchor="ctr"/>
          <a:lstStyle/>
          <a:p/>
        </p:txBody>
      </p:sp>
      <p:sp>
        <p:nvSpPr>
          <p:cNvPr id="297" name="赋能中心"/>
          <p:cNvSpPr txBox="1"/>
          <p:nvPr/>
        </p:nvSpPr>
        <p:spPr>
          <a:xfrm>
            <a:off x="1374298" y="2664460"/>
            <a:ext cx="815341" cy="345441"/>
          </a:xfrm>
          <a:prstGeom prst="rect">
            <a:avLst/>
          </a:prstGeom>
          <a:ln w="12700">
            <a:miter lim="400000"/>
          </a:ln>
        </p:spPr>
        <p:txBody>
          <a:bodyPr wrap="none" lIns="45719" rIns="45719">
            <a:spAutoFit/>
          </a:bodyPr>
          <a:lstStyle>
            <a:lvl1pPr>
              <a:defRPr sz="1400">
                <a:solidFill>
                  <a:schemeClr val="accent3">
                    <a:lumOff val="44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t>赋能中心</a:t>
            </a:r>
          </a:p>
        </p:txBody>
      </p:sp>
      <p:sp>
        <p:nvSpPr>
          <p:cNvPr id="298" name="矩形"/>
          <p:cNvSpPr/>
          <p:nvPr/>
        </p:nvSpPr>
        <p:spPr>
          <a:xfrm>
            <a:off x="3367631" y="2627947"/>
            <a:ext cx="3628030" cy="392431"/>
          </a:xfrm>
          <a:prstGeom prst="rect">
            <a:avLst/>
          </a:prstGeom>
          <a:solidFill>
            <a:srgbClr val="BFBFBF"/>
          </a:solidFill>
          <a:ln w="12700">
            <a:miter lim="400000"/>
          </a:ln>
        </p:spPr>
        <p:txBody>
          <a:bodyPr lIns="45719" rIns="45719" anchor="ctr"/>
          <a:lstStyle/>
          <a:p/>
        </p:txBody>
      </p:sp>
      <p:sp>
        <p:nvSpPr>
          <p:cNvPr id="299" name="品牌组"/>
          <p:cNvSpPr txBox="1"/>
          <p:nvPr/>
        </p:nvSpPr>
        <p:spPr>
          <a:xfrm>
            <a:off x="4840526" y="2663923"/>
            <a:ext cx="990013" cy="307777"/>
          </a:xfrm>
          <a:prstGeom prst="rect">
            <a:avLst/>
          </a:prstGeom>
          <a:ln w="12700">
            <a:miter lim="400000"/>
          </a:ln>
        </p:spPr>
        <p:txBody>
          <a:bodyPr wrap="none" lIns="45719" rIns="45719">
            <a:spAutoFit/>
          </a:bodyPr>
          <a:lstStyle>
            <a:lvl1pPr>
              <a:defRPr sz="1400">
                <a:solidFill>
                  <a:schemeClr val="accent3">
                    <a:lumOff val="44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dirty="0"/>
              <a:t>品牌</a:t>
            </a:r>
            <a:r>
              <a:rPr lang="zh-CN" altLang="en-US" dirty="0"/>
              <a:t>全案</a:t>
            </a:r>
            <a:r>
              <a:rPr dirty="0"/>
              <a:t>组</a:t>
            </a:r>
            <a:endParaRPr dirty="0"/>
          </a:p>
        </p:txBody>
      </p:sp>
      <p:sp>
        <p:nvSpPr>
          <p:cNvPr id="300" name="矩形"/>
          <p:cNvSpPr/>
          <p:nvPr/>
        </p:nvSpPr>
        <p:spPr>
          <a:xfrm>
            <a:off x="7650846" y="2598857"/>
            <a:ext cx="2309042" cy="392431"/>
          </a:xfrm>
          <a:prstGeom prst="rect">
            <a:avLst/>
          </a:prstGeom>
          <a:solidFill>
            <a:srgbClr val="BFBFBF"/>
          </a:solidFill>
          <a:ln w="12700">
            <a:miter lim="400000"/>
          </a:ln>
        </p:spPr>
        <p:txBody>
          <a:bodyPr lIns="45719" rIns="45719" anchor="ctr"/>
          <a:lstStyle/>
          <a:p/>
        </p:txBody>
      </p:sp>
      <p:sp>
        <p:nvSpPr>
          <p:cNvPr id="301" name="数字组"/>
          <p:cNvSpPr txBox="1"/>
          <p:nvPr/>
        </p:nvSpPr>
        <p:spPr>
          <a:xfrm>
            <a:off x="8310361" y="2641184"/>
            <a:ext cx="990013" cy="307777"/>
          </a:xfrm>
          <a:prstGeom prst="rect">
            <a:avLst/>
          </a:prstGeom>
          <a:ln w="12700">
            <a:miter lim="400000"/>
          </a:ln>
        </p:spPr>
        <p:txBody>
          <a:bodyPr wrap="none" lIns="45719" rIns="45719">
            <a:spAutoFit/>
          </a:bodyPr>
          <a:lstStyle>
            <a:lvl1pPr>
              <a:defRPr sz="1400">
                <a:solidFill>
                  <a:schemeClr val="accent3">
                    <a:lumOff val="44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dirty="0"/>
              <a:t>数字</a:t>
            </a:r>
            <a:r>
              <a:rPr lang="zh-CN" altLang="en-US" dirty="0"/>
              <a:t>全案</a:t>
            </a:r>
            <a:r>
              <a:rPr dirty="0"/>
              <a:t>组</a:t>
            </a:r>
            <a:endParaRPr dirty="0"/>
          </a:p>
        </p:txBody>
      </p:sp>
      <p:sp>
        <p:nvSpPr>
          <p:cNvPr id="302" name="首席策略官"/>
          <p:cNvSpPr txBox="1"/>
          <p:nvPr/>
        </p:nvSpPr>
        <p:spPr>
          <a:xfrm>
            <a:off x="622458" y="3140075"/>
            <a:ext cx="2397761" cy="316865"/>
          </a:xfrm>
          <a:prstGeom prst="rect">
            <a:avLst/>
          </a:prstGeom>
          <a:ln>
            <a:solidFill>
              <a:srgbClr val="BFBFBF"/>
            </a:solidFill>
          </a:ln>
        </p:spPr>
        <p:txBody>
          <a:bodyPr lIns="45719" rIns="45719">
            <a:spAutoFit/>
          </a:bodyPr>
          <a:lstStyle>
            <a:lvl1pPr algn="ctr">
              <a:defRPr sz="1200">
                <a:solidFill>
                  <a:srgbClr val="80808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t>首席策略官</a:t>
            </a:r>
          </a:p>
        </p:txBody>
      </p:sp>
      <p:sp>
        <p:nvSpPr>
          <p:cNvPr id="303" name="首席创意官"/>
          <p:cNvSpPr txBox="1"/>
          <p:nvPr/>
        </p:nvSpPr>
        <p:spPr>
          <a:xfrm>
            <a:off x="622458" y="3499484"/>
            <a:ext cx="2397761" cy="316866"/>
          </a:xfrm>
          <a:prstGeom prst="rect">
            <a:avLst/>
          </a:prstGeom>
          <a:ln>
            <a:solidFill>
              <a:srgbClr val="BFBFBF"/>
            </a:solidFill>
          </a:ln>
        </p:spPr>
        <p:txBody>
          <a:bodyPr lIns="45719" rIns="45719">
            <a:spAutoFit/>
          </a:bodyPr>
          <a:lstStyle>
            <a:lvl1pPr algn="ctr">
              <a:defRPr sz="1200">
                <a:solidFill>
                  <a:srgbClr val="80808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t>首席创意官</a:t>
            </a:r>
          </a:p>
        </p:txBody>
      </p:sp>
      <p:sp>
        <p:nvSpPr>
          <p:cNvPr id="304" name="首席知识官"/>
          <p:cNvSpPr txBox="1"/>
          <p:nvPr/>
        </p:nvSpPr>
        <p:spPr>
          <a:xfrm>
            <a:off x="636104" y="3882748"/>
            <a:ext cx="2397761" cy="316866"/>
          </a:xfrm>
          <a:prstGeom prst="rect">
            <a:avLst/>
          </a:prstGeom>
          <a:ln>
            <a:solidFill>
              <a:srgbClr val="BFBFBF"/>
            </a:solidFill>
          </a:ln>
        </p:spPr>
        <p:txBody>
          <a:bodyPr lIns="45719" rIns="45719">
            <a:spAutoFit/>
          </a:bodyPr>
          <a:lstStyle>
            <a:lvl1pPr algn="ctr">
              <a:defRPr sz="1200">
                <a:solidFill>
                  <a:srgbClr val="80808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t>首席知识官</a:t>
            </a:r>
          </a:p>
        </p:txBody>
      </p:sp>
      <p:sp>
        <p:nvSpPr>
          <p:cNvPr id="305" name="战略专家"/>
          <p:cNvSpPr txBox="1"/>
          <p:nvPr/>
        </p:nvSpPr>
        <p:spPr>
          <a:xfrm>
            <a:off x="622458" y="4218304"/>
            <a:ext cx="2397761" cy="316866"/>
          </a:xfrm>
          <a:prstGeom prst="rect">
            <a:avLst/>
          </a:prstGeom>
          <a:ln>
            <a:solidFill>
              <a:srgbClr val="BFBFBF"/>
            </a:solidFill>
          </a:ln>
        </p:spPr>
        <p:txBody>
          <a:bodyPr lIns="45719" rIns="45719">
            <a:spAutoFit/>
          </a:bodyPr>
          <a:lstStyle>
            <a:lvl1pPr algn="ctr">
              <a:defRPr sz="1200">
                <a:solidFill>
                  <a:srgbClr val="80808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t>战略专家</a:t>
            </a:r>
          </a:p>
        </p:txBody>
      </p:sp>
      <p:sp>
        <p:nvSpPr>
          <p:cNvPr id="306" name="创意专家"/>
          <p:cNvSpPr txBox="1"/>
          <p:nvPr/>
        </p:nvSpPr>
        <p:spPr>
          <a:xfrm>
            <a:off x="622458" y="4577715"/>
            <a:ext cx="2397761" cy="316866"/>
          </a:xfrm>
          <a:prstGeom prst="rect">
            <a:avLst/>
          </a:prstGeom>
          <a:ln>
            <a:solidFill>
              <a:srgbClr val="BFBFBF"/>
            </a:solidFill>
          </a:ln>
        </p:spPr>
        <p:txBody>
          <a:bodyPr lIns="45719" rIns="45719">
            <a:spAutoFit/>
          </a:bodyPr>
          <a:lstStyle>
            <a:lvl1pPr algn="ctr">
              <a:defRPr sz="1200">
                <a:solidFill>
                  <a:srgbClr val="80808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t>创意专家</a:t>
            </a:r>
          </a:p>
        </p:txBody>
      </p:sp>
      <p:sp>
        <p:nvSpPr>
          <p:cNvPr id="307" name="数字技术官"/>
          <p:cNvSpPr txBox="1"/>
          <p:nvPr/>
        </p:nvSpPr>
        <p:spPr>
          <a:xfrm>
            <a:off x="622458" y="4937125"/>
            <a:ext cx="2397761" cy="316865"/>
          </a:xfrm>
          <a:prstGeom prst="rect">
            <a:avLst/>
          </a:prstGeom>
          <a:ln>
            <a:solidFill>
              <a:srgbClr val="BFBFBF"/>
            </a:solidFill>
          </a:ln>
        </p:spPr>
        <p:txBody>
          <a:bodyPr lIns="45719" rIns="45719">
            <a:spAutoFit/>
          </a:bodyPr>
          <a:lstStyle>
            <a:lvl1pPr algn="ctr">
              <a:defRPr sz="1200">
                <a:solidFill>
                  <a:srgbClr val="80808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t>数字技术官</a:t>
            </a:r>
          </a:p>
        </p:txBody>
      </p:sp>
      <p:sp>
        <p:nvSpPr>
          <p:cNvPr id="308" name="资源整合部"/>
          <p:cNvSpPr txBox="1"/>
          <p:nvPr/>
        </p:nvSpPr>
        <p:spPr>
          <a:xfrm>
            <a:off x="622458" y="5296534"/>
            <a:ext cx="2397761" cy="316866"/>
          </a:xfrm>
          <a:prstGeom prst="rect">
            <a:avLst/>
          </a:prstGeom>
          <a:ln>
            <a:solidFill>
              <a:srgbClr val="BFBFBF"/>
            </a:solidFill>
          </a:ln>
        </p:spPr>
        <p:txBody>
          <a:bodyPr lIns="45719" rIns="45719">
            <a:spAutoFit/>
          </a:bodyPr>
          <a:lstStyle>
            <a:lvl1pPr algn="ctr">
              <a:defRPr sz="1200">
                <a:solidFill>
                  <a:srgbClr val="80808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t>资源整合部</a:t>
            </a:r>
          </a:p>
        </p:txBody>
      </p:sp>
      <p:sp>
        <p:nvSpPr>
          <p:cNvPr id="345" name="矩形"/>
          <p:cNvSpPr/>
          <p:nvPr/>
        </p:nvSpPr>
        <p:spPr>
          <a:xfrm>
            <a:off x="10555922" y="2598857"/>
            <a:ext cx="1514396" cy="392431"/>
          </a:xfrm>
          <a:prstGeom prst="rect">
            <a:avLst/>
          </a:prstGeom>
          <a:solidFill>
            <a:srgbClr val="BFBFBF"/>
          </a:solidFill>
          <a:ln w="12700">
            <a:miter lim="400000"/>
          </a:ln>
        </p:spPr>
        <p:txBody>
          <a:bodyPr lIns="45719" rIns="45719" anchor="ctr"/>
          <a:lstStyle/>
          <a:p/>
        </p:txBody>
      </p:sp>
      <p:sp>
        <p:nvSpPr>
          <p:cNvPr id="346" name="行政部门"/>
          <p:cNvSpPr txBox="1"/>
          <p:nvPr/>
        </p:nvSpPr>
        <p:spPr>
          <a:xfrm>
            <a:off x="10994349" y="2628702"/>
            <a:ext cx="810476" cy="307777"/>
          </a:xfrm>
          <a:prstGeom prst="rect">
            <a:avLst/>
          </a:prstGeom>
          <a:ln w="12700">
            <a:miter lim="400000"/>
          </a:ln>
        </p:spPr>
        <p:txBody>
          <a:bodyPr wrap="none" lIns="45719" rIns="45719">
            <a:spAutoFit/>
          </a:bodyPr>
          <a:lstStyle>
            <a:lvl1pPr>
              <a:defRPr sz="1400">
                <a:solidFill>
                  <a:schemeClr val="accent3">
                    <a:lumOff val="44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en-US" altLang="en-US" dirty="0"/>
              <a:t>企业发展</a:t>
            </a:r>
            <a:endParaRPr dirty="0"/>
          </a:p>
        </p:txBody>
      </p:sp>
      <p:sp>
        <p:nvSpPr>
          <p:cNvPr id="347" name="财务"/>
          <p:cNvSpPr txBox="1"/>
          <p:nvPr/>
        </p:nvSpPr>
        <p:spPr>
          <a:xfrm>
            <a:off x="10580527" y="3140075"/>
            <a:ext cx="1465186" cy="316865"/>
          </a:xfrm>
          <a:prstGeom prst="rect">
            <a:avLst/>
          </a:prstGeom>
          <a:ln>
            <a:solidFill>
              <a:srgbClr val="BFBFBF"/>
            </a:solidFill>
          </a:ln>
        </p:spPr>
        <p:txBody>
          <a:bodyPr lIns="45719" rIns="45719">
            <a:spAutoFit/>
          </a:bodyPr>
          <a:lstStyle>
            <a:lvl1pPr algn="ctr">
              <a:defRPr sz="1200">
                <a:solidFill>
                  <a:srgbClr val="80808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t>财务</a:t>
            </a:r>
          </a:p>
        </p:txBody>
      </p:sp>
      <p:sp>
        <p:nvSpPr>
          <p:cNvPr id="348" name="前台"/>
          <p:cNvSpPr txBox="1"/>
          <p:nvPr/>
        </p:nvSpPr>
        <p:spPr>
          <a:xfrm>
            <a:off x="10580527" y="4395034"/>
            <a:ext cx="1465186" cy="316866"/>
          </a:xfrm>
          <a:prstGeom prst="rect">
            <a:avLst/>
          </a:prstGeom>
          <a:ln>
            <a:solidFill>
              <a:srgbClr val="BFBFBF"/>
            </a:solidFill>
          </a:ln>
        </p:spPr>
        <p:txBody>
          <a:bodyPr lIns="45719" rIns="45719">
            <a:spAutoFit/>
          </a:bodyPr>
          <a:lstStyle>
            <a:lvl1pPr algn="ctr">
              <a:defRPr sz="1200">
                <a:solidFill>
                  <a:srgbClr val="80808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t>前台</a:t>
            </a:r>
          </a:p>
        </p:txBody>
      </p:sp>
      <p:sp>
        <p:nvSpPr>
          <p:cNvPr id="349" name="行政"/>
          <p:cNvSpPr txBox="1"/>
          <p:nvPr/>
        </p:nvSpPr>
        <p:spPr>
          <a:xfrm>
            <a:off x="10580527" y="3542783"/>
            <a:ext cx="1465186" cy="316866"/>
          </a:xfrm>
          <a:prstGeom prst="rect">
            <a:avLst/>
          </a:prstGeom>
          <a:ln>
            <a:solidFill>
              <a:srgbClr val="BFBFBF"/>
            </a:solidFill>
          </a:ln>
        </p:spPr>
        <p:txBody>
          <a:bodyPr lIns="45719" rIns="45719">
            <a:spAutoFit/>
          </a:bodyPr>
          <a:lstStyle>
            <a:lvl1pPr algn="ctr">
              <a:defRPr sz="1200">
                <a:solidFill>
                  <a:srgbClr val="80808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t>行政</a:t>
            </a:r>
          </a:p>
        </p:txBody>
      </p:sp>
      <p:sp>
        <p:nvSpPr>
          <p:cNvPr id="350" name="人事"/>
          <p:cNvSpPr txBox="1"/>
          <p:nvPr/>
        </p:nvSpPr>
        <p:spPr>
          <a:xfrm>
            <a:off x="10580527" y="3992403"/>
            <a:ext cx="1465186" cy="316866"/>
          </a:xfrm>
          <a:prstGeom prst="rect">
            <a:avLst/>
          </a:prstGeom>
          <a:ln>
            <a:solidFill>
              <a:srgbClr val="BFBFBF"/>
            </a:solidFill>
          </a:ln>
        </p:spPr>
        <p:txBody>
          <a:bodyPr lIns="45719" rIns="45719">
            <a:spAutoFit/>
          </a:bodyPr>
          <a:lstStyle>
            <a:lvl1pPr algn="ctr">
              <a:defRPr sz="1200">
                <a:solidFill>
                  <a:srgbClr val="80808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t>人事</a:t>
            </a:r>
          </a:p>
        </p:txBody>
      </p:sp>
      <p:sp>
        <p:nvSpPr>
          <p:cNvPr id="351" name="……"/>
          <p:cNvSpPr txBox="1"/>
          <p:nvPr/>
        </p:nvSpPr>
        <p:spPr>
          <a:xfrm>
            <a:off x="6747279" y="4537315"/>
            <a:ext cx="924620" cy="269241"/>
          </a:xfrm>
          <a:prstGeom prst="rect">
            <a:avLst/>
          </a:prstGeom>
          <a:ln w="12700">
            <a:miter lim="400000"/>
          </a:ln>
        </p:spPr>
        <p:txBody>
          <a:bodyPr lIns="45719" rIns="45719">
            <a:spAutoFit/>
          </a:bodyPr>
          <a:lstStyle>
            <a:lvl1pPr algn="ctr">
              <a:defRPr sz="1200">
                <a:solidFill>
                  <a:srgbClr val="80808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t>……</a:t>
            </a:r>
          </a:p>
        </p:txBody>
      </p:sp>
      <p:sp>
        <p:nvSpPr>
          <p:cNvPr id="352" name="……"/>
          <p:cNvSpPr txBox="1"/>
          <p:nvPr/>
        </p:nvSpPr>
        <p:spPr>
          <a:xfrm>
            <a:off x="9867418" y="3857782"/>
            <a:ext cx="924620" cy="269241"/>
          </a:xfrm>
          <a:prstGeom prst="rect">
            <a:avLst/>
          </a:prstGeom>
          <a:ln w="12700">
            <a:miter lim="400000"/>
          </a:ln>
        </p:spPr>
        <p:txBody>
          <a:bodyPr lIns="45719" rIns="45719">
            <a:spAutoFit/>
          </a:bodyPr>
          <a:lstStyle>
            <a:lvl1pPr algn="ctr">
              <a:defRPr sz="1200">
                <a:solidFill>
                  <a:srgbClr val="80808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t>……</a:t>
            </a:r>
          </a:p>
        </p:txBody>
      </p:sp>
      <p:grpSp>
        <p:nvGrpSpPr>
          <p:cNvPr id="3" name="组 2"/>
          <p:cNvGrpSpPr/>
          <p:nvPr/>
        </p:nvGrpSpPr>
        <p:grpSpPr>
          <a:xfrm>
            <a:off x="3351084" y="3117334"/>
            <a:ext cx="1171733" cy="3287156"/>
            <a:chOff x="3351084" y="3152955"/>
            <a:chExt cx="1171733" cy="3287156"/>
          </a:xfrm>
        </p:grpSpPr>
        <p:sp>
          <p:nvSpPr>
            <p:cNvPr id="309" name="BU0"/>
            <p:cNvSpPr txBox="1"/>
            <p:nvPr/>
          </p:nvSpPr>
          <p:spPr>
            <a:xfrm>
              <a:off x="3351084" y="3152955"/>
              <a:ext cx="1109603" cy="646331"/>
            </a:xfrm>
            <a:prstGeom prst="rect">
              <a:avLst/>
            </a:prstGeom>
            <a:ln>
              <a:solidFill>
                <a:srgbClr val="BFBFBF"/>
              </a:solidFill>
            </a:ln>
          </p:spPr>
          <p:txBody>
            <a:bodyPr wrap="square" lIns="45719" rIns="45719">
              <a:spAutoFit/>
            </a:bodyPr>
            <a:lstStyle>
              <a:lvl1pPr algn="ctr">
                <a:defRPr sz="1200">
                  <a:solidFill>
                    <a:srgbClr val="80808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dirty="0"/>
                <a:t>BU0</a:t>
              </a:r>
              <a:endParaRPr lang="en-US" dirty="0"/>
            </a:p>
            <a:p>
              <a:endParaRPr lang="en-US" dirty="0"/>
            </a:p>
            <a:p>
              <a:r>
                <a:rPr lang="zh-CN" altLang="en-US" dirty="0">
                  <a:solidFill>
                    <a:schemeClr val="tx1">
                      <a:lumMod val="75000"/>
                      <a:lumOff val="25000"/>
                    </a:schemeClr>
                  </a:solidFill>
                </a:rPr>
                <a:t>品牌策略总监</a:t>
              </a:r>
              <a:endParaRPr dirty="0">
                <a:solidFill>
                  <a:schemeClr val="tx1">
                    <a:lumMod val="75000"/>
                    <a:lumOff val="25000"/>
                  </a:schemeClr>
                </a:solidFill>
              </a:endParaRPr>
            </a:p>
          </p:txBody>
        </p:sp>
        <p:sp>
          <p:nvSpPr>
            <p:cNvPr id="317" name="项目总监"/>
            <p:cNvSpPr txBox="1"/>
            <p:nvPr/>
          </p:nvSpPr>
          <p:spPr>
            <a:xfrm>
              <a:off x="3748888" y="3959821"/>
              <a:ext cx="318083" cy="1200329"/>
            </a:xfrm>
            <a:prstGeom prst="rect">
              <a:avLst/>
            </a:prstGeom>
            <a:solidFill>
              <a:schemeClr val="bg1">
                <a:lumMod val="85000"/>
              </a:schemeClr>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altLang="zh-CN" dirty="0">
                <a:solidFill>
                  <a:schemeClr val="bg1">
                    <a:lumMod val="50000"/>
                  </a:schemeClr>
                </a:solidFill>
              </a:endParaRPr>
            </a:p>
            <a:p>
              <a:r>
                <a:rPr lang="zh-CN" altLang="en-US" dirty="0">
                  <a:solidFill>
                    <a:schemeClr val="bg1">
                      <a:lumMod val="50000"/>
                    </a:schemeClr>
                  </a:solidFill>
                </a:rPr>
                <a:t>策略经理</a:t>
              </a:r>
              <a:endParaRPr lang="en-US" altLang="zh-CN" dirty="0">
                <a:solidFill>
                  <a:schemeClr val="bg1">
                    <a:lumMod val="50000"/>
                  </a:schemeClr>
                </a:solidFill>
              </a:endParaRPr>
            </a:p>
            <a:p>
              <a:endParaRPr dirty="0">
                <a:solidFill>
                  <a:schemeClr val="bg1">
                    <a:lumMod val="50000"/>
                  </a:schemeClr>
                </a:solidFill>
              </a:endParaRPr>
            </a:p>
          </p:txBody>
        </p:sp>
        <p:sp>
          <p:nvSpPr>
            <p:cNvPr id="318" name="客户经理"/>
            <p:cNvSpPr txBox="1"/>
            <p:nvPr/>
          </p:nvSpPr>
          <p:spPr>
            <a:xfrm>
              <a:off x="3351084" y="3959821"/>
              <a:ext cx="313976" cy="1200329"/>
            </a:xfrm>
            <a:prstGeom prst="rect">
              <a:avLst/>
            </a:prstGeom>
            <a:solidFill>
              <a:srgbClr val="D6D6D6"/>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dirty="0">
                <a:solidFill>
                  <a:schemeClr val="bg1">
                    <a:lumMod val="50000"/>
                  </a:schemeClr>
                </a:solidFill>
              </a:endParaRPr>
            </a:p>
            <a:p>
              <a:r>
                <a:rPr dirty="0">
                  <a:solidFill>
                    <a:schemeClr val="bg1">
                      <a:lumMod val="50000"/>
                    </a:schemeClr>
                  </a:solidFill>
                </a:rPr>
                <a:t>客户经理</a:t>
              </a:r>
              <a:endParaRPr lang="en-US" dirty="0">
                <a:solidFill>
                  <a:schemeClr val="bg1">
                    <a:lumMod val="50000"/>
                  </a:schemeClr>
                </a:solidFill>
              </a:endParaRPr>
            </a:p>
            <a:p>
              <a:endParaRPr dirty="0">
                <a:solidFill>
                  <a:schemeClr val="bg1">
                    <a:lumMod val="50000"/>
                  </a:schemeClr>
                </a:solidFill>
              </a:endParaRPr>
            </a:p>
          </p:txBody>
        </p:sp>
        <p:sp>
          <p:nvSpPr>
            <p:cNvPr id="320" name="创意文案"/>
            <p:cNvSpPr txBox="1"/>
            <p:nvPr/>
          </p:nvSpPr>
          <p:spPr>
            <a:xfrm>
              <a:off x="3747612" y="5239782"/>
              <a:ext cx="341150" cy="1200329"/>
            </a:xfrm>
            <a:prstGeom prst="rect">
              <a:avLst/>
            </a:prstGeom>
            <a:solidFill>
              <a:srgbClr val="D6D6D6"/>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dirty="0">
                <a:solidFill>
                  <a:schemeClr val="bg1">
                    <a:lumMod val="50000"/>
                  </a:schemeClr>
                </a:solidFill>
              </a:endParaRPr>
            </a:p>
            <a:p>
              <a:r>
                <a:rPr dirty="0">
                  <a:solidFill>
                    <a:schemeClr val="bg1">
                      <a:lumMod val="50000"/>
                    </a:schemeClr>
                  </a:solidFill>
                </a:rPr>
                <a:t>创意文案</a:t>
              </a:r>
              <a:endParaRPr lang="en-US" dirty="0">
                <a:solidFill>
                  <a:schemeClr val="bg1">
                    <a:lumMod val="50000"/>
                  </a:schemeClr>
                </a:solidFill>
              </a:endParaRPr>
            </a:p>
            <a:p>
              <a:endParaRPr dirty="0">
                <a:solidFill>
                  <a:schemeClr val="bg1">
                    <a:lumMod val="50000"/>
                  </a:schemeClr>
                </a:solidFill>
              </a:endParaRPr>
            </a:p>
          </p:txBody>
        </p:sp>
        <p:sp>
          <p:nvSpPr>
            <p:cNvPr id="67" name="项目总监"/>
            <p:cNvSpPr txBox="1"/>
            <p:nvPr/>
          </p:nvSpPr>
          <p:spPr>
            <a:xfrm>
              <a:off x="4171990" y="3959821"/>
              <a:ext cx="318083" cy="1200329"/>
            </a:xfrm>
            <a:prstGeom prst="rect">
              <a:avLst/>
            </a:prstGeom>
            <a:solidFill>
              <a:schemeClr val="bg1">
                <a:lumMod val="85000"/>
              </a:schemeClr>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altLang="zh-CN" dirty="0">
                <a:solidFill>
                  <a:schemeClr val="bg1">
                    <a:lumMod val="50000"/>
                  </a:schemeClr>
                </a:solidFill>
              </a:endParaRPr>
            </a:p>
            <a:p>
              <a:r>
                <a:rPr lang="zh-CN" altLang="en-US" dirty="0">
                  <a:solidFill>
                    <a:schemeClr val="bg1">
                      <a:lumMod val="50000"/>
                    </a:schemeClr>
                  </a:solidFill>
                </a:rPr>
                <a:t>设计经理</a:t>
              </a:r>
              <a:endParaRPr lang="en-US" altLang="zh-CN" dirty="0">
                <a:solidFill>
                  <a:schemeClr val="bg1">
                    <a:lumMod val="50000"/>
                  </a:schemeClr>
                </a:solidFill>
              </a:endParaRPr>
            </a:p>
            <a:p>
              <a:endParaRPr dirty="0">
                <a:solidFill>
                  <a:schemeClr val="bg1">
                    <a:lumMod val="50000"/>
                  </a:schemeClr>
                </a:solidFill>
              </a:endParaRPr>
            </a:p>
          </p:txBody>
        </p:sp>
        <p:sp>
          <p:nvSpPr>
            <p:cNvPr id="68" name="创意文案"/>
            <p:cNvSpPr txBox="1"/>
            <p:nvPr/>
          </p:nvSpPr>
          <p:spPr>
            <a:xfrm>
              <a:off x="4181667" y="5239782"/>
              <a:ext cx="341150" cy="1200329"/>
            </a:xfrm>
            <a:prstGeom prst="rect">
              <a:avLst/>
            </a:prstGeom>
            <a:solidFill>
              <a:srgbClr val="D6D6D6"/>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dirty="0">
                <a:solidFill>
                  <a:schemeClr val="bg1">
                    <a:lumMod val="50000"/>
                  </a:schemeClr>
                </a:solidFill>
              </a:endParaRPr>
            </a:p>
            <a:p>
              <a:r>
                <a:rPr lang="zh-CN" altLang="en-US" dirty="0">
                  <a:solidFill>
                    <a:schemeClr val="bg1">
                      <a:lumMod val="50000"/>
                    </a:schemeClr>
                  </a:solidFill>
                </a:rPr>
                <a:t>设计师</a:t>
              </a:r>
              <a:endParaRPr lang="en-US" altLang="zh-CN" dirty="0">
                <a:solidFill>
                  <a:schemeClr val="bg1">
                    <a:lumMod val="50000"/>
                  </a:schemeClr>
                </a:solidFill>
              </a:endParaRPr>
            </a:p>
            <a:p>
              <a:endParaRPr lang="en-US" dirty="0">
                <a:solidFill>
                  <a:schemeClr val="bg1">
                    <a:lumMod val="50000"/>
                  </a:schemeClr>
                </a:solidFill>
              </a:endParaRPr>
            </a:p>
            <a:p>
              <a:endParaRPr dirty="0">
                <a:solidFill>
                  <a:schemeClr val="bg1">
                    <a:lumMod val="50000"/>
                  </a:schemeClr>
                </a:solidFill>
              </a:endParaRPr>
            </a:p>
          </p:txBody>
        </p:sp>
        <p:sp>
          <p:nvSpPr>
            <p:cNvPr id="69" name="客户经理"/>
            <p:cNvSpPr txBox="1"/>
            <p:nvPr/>
          </p:nvSpPr>
          <p:spPr>
            <a:xfrm>
              <a:off x="3351084" y="5239782"/>
              <a:ext cx="313976" cy="1200329"/>
            </a:xfrm>
            <a:prstGeom prst="rect">
              <a:avLst/>
            </a:prstGeom>
            <a:solidFill>
              <a:srgbClr val="D6D6D6"/>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dirty="0">
                <a:solidFill>
                  <a:schemeClr val="bg1">
                    <a:lumMod val="50000"/>
                  </a:schemeClr>
                </a:solidFill>
              </a:endParaRPr>
            </a:p>
            <a:p>
              <a:endParaRPr lang="en-US" dirty="0">
                <a:solidFill>
                  <a:schemeClr val="bg1">
                    <a:lumMod val="50000"/>
                  </a:schemeClr>
                </a:solidFill>
              </a:endParaRPr>
            </a:p>
            <a:p>
              <a:r>
                <a:rPr lang="en-US" dirty="0">
                  <a:solidFill>
                    <a:schemeClr val="bg1">
                      <a:lumMod val="50000"/>
                    </a:schemeClr>
                  </a:solidFill>
                </a:rPr>
                <a:t>AE</a:t>
              </a:r>
              <a:endParaRPr lang="en-US" dirty="0">
                <a:solidFill>
                  <a:schemeClr val="bg1">
                    <a:lumMod val="50000"/>
                  </a:schemeClr>
                </a:solidFill>
              </a:endParaRPr>
            </a:p>
            <a:p>
              <a:endParaRPr lang="en-US" dirty="0">
                <a:solidFill>
                  <a:schemeClr val="bg1">
                    <a:lumMod val="50000"/>
                  </a:schemeClr>
                </a:solidFill>
              </a:endParaRPr>
            </a:p>
            <a:p>
              <a:endParaRPr lang="en-US" dirty="0">
                <a:solidFill>
                  <a:schemeClr val="bg1">
                    <a:lumMod val="50000"/>
                  </a:schemeClr>
                </a:solidFill>
              </a:endParaRPr>
            </a:p>
            <a:p>
              <a:endParaRPr dirty="0">
                <a:solidFill>
                  <a:schemeClr val="bg1">
                    <a:lumMod val="50000"/>
                  </a:schemeClr>
                </a:solidFill>
              </a:endParaRPr>
            </a:p>
          </p:txBody>
        </p:sp>
      </p:grpSp>
      <p:grpSp>
        <p:nvGrpSpPr>
          <p:cNvPr id="4" name="组 3"/>
          <p:cNvGrpSpPr/>
          <p:nvPr/>
        </p:nvGrpSpPr>
        <p:grpSpPr>
          <a:xfrm>
            <a:off x="7669615" y="3162978"/>
            <a:ext cx="1152841" cy="3287156"/>
            <a:chOff x="7897336" y="3117334"/>
            <a:chExt cx="1152841" cy="3287156"/>
          </a:xfrm>
        </p:grpSpPr>
        <p:sp>
          <p:nvSpPr>
            <p:cNvPr id="310" name="BU4"/>
            <p:cNvSpPr txBox="1"/>
            <p:nvPr/>
          </p:nvSpPr>
          <p:spPr>
            <a:xfrm>
              <a:off x="7897336" y="3117334"/>
              <a:ext cx="1101076" cy="646331"/>
            </a:xfrm>
            <a:prstGeom prst="rect">
              <a:avLst/>
            </a:prstGeom>
            <a:ln>
              <a:solidFill>
                <a:srgbClr val="BFBFBF"/>
              </a:solidFill>
            </a:ln>
          </p:spPr>
          <p:txBody>
            <a:bodyPr wrap="square" lIns="45719" rIns="45719">
              <a:spAutoFit/>
            </a:bodyPr>
            <a:lstStyle>
              <a:lvl1pPr algn="ctr">
                <a:defRPr sz="1200">
                  <a:solidFill>
                    <a:srgbClr val="80808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dirty="0"/>
                <a:t>BU4</a:t>
              </a:r>
              <a:endParaRPr lang="en-US" dirty="0"/>
            </a:p>
            <a:p>
              <a:endParaRPr lang="en-US" dirty="0"/>
            </a:p>
            <a:p>
              <a:r>
                <a:rPr lang="zh-CN" altLang="en-US" dirty="0">
                  <a:solidFill>
                    <a:schemeClr val="tx1">
                      <a:lumMod val="75000"/>
                      <a:lumOff val="25000"/>
                    </a:schemeClr>
                  </a:solidFill>
                </a:rPr>
                <a:t>数字创意总监</a:t>
              </a:r>
              <a:endParaRPr dirty="0">
                <a:solidFill>
                  <a:schemeClr val="tx1">
                    <a:lumMod val="75000"/>
                    <a:lumOff val="25000"/>
                  </a:schemeClr>
                </a:solidFill>
              </a:endParaRPr>
            </a:p>
          </p:txBody>
        </p:sp>
        <p:sp>
          <p:nvSpPr>
            <p:cNvPr id="70" name="项目总监"/>
            <p:cNvSpPr txBox="1"/>
            <p:nvPr/>
          </p:nvSpPr>
          <p:spPr>
            <a:xfrm>
              <a:off x="8313791" y="3935952"/>
              <a:ext cx="318083" cy="1200329"/>
            </a:xfrm>
            <a:prstGeom prst="rect">
              <a:avLst/>
            </a:prstGeom>
            <a:solidFill>
              <a:schemeClr val="bg1">
                <a:lumMod val="85000"/>
              </a:schemeClr>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altLang="zh-CN" dirty="0">
                <a:solidFill>
                  <a:schemeClr val="bg1">
                    <a:lumMod val="50000"/>
                  </a:schemeClr>
                </a:solidFill>
              </a:endParaRPr>
            </a:p>
            <a:p>
              <a:r>
                <a:rPr lang="zh-CN" altLang="en-US" dirty="0">
                  <a:solidFill>
                    <a:schemeClr val="bg1">
                      <a:lumMod val="50000"/>
                    </a:schemeClr>
                  </a:solidFill>
                </a:rPr>
                <a:t>策略经理</a:t>
              </a:r>
              <a:endParaRPr lang="en-US" altLang="zh-CN" dirty="0">
                <a:solidFill>
                  <a:schemeClr val="bg1">
                    <a:lumMod val="50000"/>
                  </a:schemeClr>
                </a:solidFill>
              </a:endParaRPr>
            </a:p>
            <a:p>
              <a:endParaRPr dirty="0">
                <a:solidFill>
                  <a:schemeClr val="bg1">
                    <a:lumMod val="50000"/>
                  </a:schemeClr>
                </a:solidFill>
              </a:endParaRPr>
            </a:p>
          </p:txBody>
        </p:sp>
        <p:sp>
          <p:nvSpPr>
            <p:cNvPr id="71" name="客户经理"/>
            <p:cNvSpPr txBox="1"/>
            <p:nvPr/>
          </p:nvSpPr>
          <p:spPr>
            <a:xfrm>
              <a:off x="7933575" y="3935952"/>
              <a:ext cx="313976" cy="1200329"/>
            </a:xfrm>
            <a:prstGeom prst="rect">
              <a:avLst/>
            </a:prstGeom>
            <a:solidFill>
              <a:srgbClr val="D6D6D6"/>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altLang="zh-CN" dirty="0">
                <a:solidFill>
                  <a:schemeClr val="bg1">
                    <a:lumMod val="50000"/>
                  </a:schemeClr>
                </a:solidFill>
              </a:endParaRPr>
            </a:p>
            <a:p>
              <a:r>
                <a:rPr lang="zh-CN" altLang="en-US" dirty="0">
                  <a:solidFill>
                    <a:schemeClr val="bg1">
                      <a:lumMod val="50000"/>
                    </a:schemeClr>
                  </a:solidFill>
                </a:rPr>
                <a:t>数字经理</a:t>
              </a:r>
              <a:endParaRPr lang="en-US" altLang="zh-CN" dirty="0">
                <a:solidFill>
                  <a:schemeClr val="bg1">
                    <a:lumMod val="50000"/>
                  </a:schemeClr>
                </a:solidFill>
              </a:endParaRPr>
            </a:p>
            <a:p>
              <a:endParaRPr dirty="0">
                <a:solidFill>
                  <a:schemeClr val="bg1">
                    <a:lumMod val="50000"/>
                  </a:schemeClr>
                </a:solidFill>
              </a:endParaRPr>
            </a:p>
          </p:txBody>
        </p:sp>
        <p:sp>
          <p:nvSpPr>
            <p:cNvPr id="75" name="客户经理"/>
            <p:cNvSpPr txBox="1"/>
            <p:nvPr/>
          </p:nvSpPr>
          <p:spPr>
            <a:xfrm>
              <a:off x="7957389" y="5204161"/>
              <a:ext cx="313976" cy="1200329"/>
            </a:xfrm>
            <a:prstGeom prst="rect">
              <a:avLst/>
            </a:prstGeom>
            <a:solidFill>
              <a:srgbClr val="D6D6D6"/>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dirty="0">
                <a:solidFill>
                  <a:schemeClr val="bg1">
                    <a:lumMod val="50000"/>
                  </a:schemeClr>
                </a:solidFill>
              </a:endParaRPr>
            </a:p>
            <a:p>
              <a:r>
                <a:rPr lang="zh-CN" altLang="en-US" dirty="0">
                  <a:solidFill>
                    <a:schemeClr val="bg1">
                      <a:lumMod val="50000"/>
                    </a:schemeClr>
                  </a:solidFill>
                </a:rPr>
                <a:t>数字执行</a:t>
              </a:r>
              <a:endParaRPr lang="en-US" dirty="0">
                <a:solidFill>
                  <a:schemeClr val="bg1">
                    <a:lumMod val="50000"/>
                  </a:schemeClr>
                </a:solidFill>
              </a:endParaRPr>
            </a:p>
            <a:p>
              <a:endParaRPr lang="en-US" dirty="0">
                <a:solidFill>
                  <a:schemeClr val="bg1">
                    <a:lumMod val="50000"/>
                  </a:schemeClr>
                </a:solidFill>
              </a:endParaRPr>
            </a:p>
          </p:txBody>
        </p:sp>
        <p:sp>
          <p:nvSpPr>
            <p:cNvPr id="76" name="客户经理"/>
            <p:cNvSpPr txBox="1"/>
            <p:nvPr/>
          </p:nvSpPr>
          <p:spPr>
            <a:xfrm>
              <a:off x="8346122" y="5204161"/>
              <a:ext cx="313976" cy="1200329"/>
            </a:xfrm>
            <a:prstGeom prst="rect">
              <a:avLst/>
            </a:prstGeom>
            <a:solidFill>
              <a:srgbClr val="D6D6D6"/>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dirty="0">
                <a:solidFill>
                  <a:schemeClr val="bg1">
                    <a:lumMod val="50000"/>
                  </a:schemeClr>
                </a:solidFill>
              </a:endParaRPr>
            </a:p>
            <a:p>
              <a:r>
                <a:rPr lang="zh-CN" altLang="en-US" dirty="0">
                  <a:solidFill>
                    <a:schemeClr val="bg1">
                      <a:lumMod val="50000"/>
                    </a:schemeClr>
                  </a:solidFill>
                </a:rPr>
                <a:t>创意文案</a:t>
              </a:r>
              <a:endParaRPr lang="en-US" altLang="zh-CN" dirty="0">
                <a:solidFill>
                  <a:schemeClr val="bg1">
                    <a:lumMod val="50000"/>
                  </a:schemeClr>
                </a:solidFill>
              </a:endParaRPr>
            </a:p>
            <a:p>
              <a:endParaRPr lang="en-US" dirty="0">
                <a:solidFill>
                  <a:schemeClr val="bg1">
                    <a:lumMod val="50000"/>
                  </a:schemeClr>
                </a:solidFill>
              </a:endParaRPr>
            </a:p>
          </p:txBody>
        </p:sp>
        <p:sp>
          <p:nvSpPr>
            <p:cNvPr id="77" name="项目总监"/>
            <p:cNvSpPr txBox="1"/>
            <p:nvPr/>
          </p:nvSpPr>
          <p:spPr>
            <a:xfrm>
              <a:off x="8725134" y="5204161"/>
              <a:ext cx="318083" cy="1200329"/>
            </a:xfrm>
            <a:prstGeom prst="rect">
              <a:avLst/>
            </a:prstGeom>
            <a:solidFill>
              <a:schemeClr val="bg1">
                <a:lumMod val="85000"/>
              </a:schemeClr>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altLang="zh-CN" dirty="0">
                <a:solidFill>
                  <a:schemeClr val="bg1">
                    <a:lumMod val="50000"/>
                  </a:schemeClr>
                </a:solidFill>
              </a:endParaRPr>
            </a:p>
            <a:p>
              <a:r>
                <a:rPr lang="zh-CN" altLang="en-US" dirty="0">
                  <a:solidFill>
                    <a:schemeClr val="bg1">
                      <a:lumMod val="50000"/>
                    </a:schemeClr>
                  </a:solidFill>
                </a:rPr>
                <a:t>数字工程师</a:t>
              </a:r>
              <a:endParaRPr lang="en-US" altLang="zh-CN" dirty="0">
                <a:solidFill>
                  <a:schemeClr val="bg1">
                    <a:lumMod val="50000"/>
                  </a:schemeClr>
                </a:solidFill>
              </a:endParaRPr>
            </a:p>
          </p:txBody>
        </p:sp>
        <p:sp>
          <p:nvSpPr>
            <p:cNvPr id="78" name="项目总监"/>
            <p:cNvSpPr txBox="1"/>
            <p:nvPr/>
          </p:nvSpPr>
          <p:spPr>
            <a:xfrm>
              <a:off x="8732094" y="3935952"/>
              <a:ext cx="318083" cy="1200329"/>
            </a:xfrm>
            <a:prstGeom prst="rect">
              <a:avLst/>
            </a:prstGeom>
            <a:solidFill>
              <a:schemeClr val="bg1">
                <a:lumMod val="85000"/>
              </a:schemeClr>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altLang="zh-CN" dirty="0">
                <a:solidFill>
                  <a:schemeClr val="bg1">
                    <a:lumMod val="50000"/>
                  </a:schemeClr>
                </a:solidFill>
              </a:endParaRPr>
            </a:p>
            <a:p>
              <a:endParaRPr lang="en-US" altLang="zh-CN" dirty="0">
                <a:solidFill>
                  <a:schemeClr val="bg1">
                    <a:lumMod val="50000"/>
                  </a:schemeClr>
                </a:solidFill>
              </a:endParaRPr>
            </a:p>
            <a:p>
              <a:r>
                <a:rPr lang="zh-CN" altLang="en-US" dirty="0">
                  <a:solidFill>
                    <a:schemeClr val="bg1">
                      <a:lumMod val="50000"/>
                    </a:schemeClr>
                  </a:solidFill>
                </a:rPr>
                <a:t>设计</a:t>
              </a:r>
              <a:endParaRPr lang="en-US" altLang="zh-CN" dirty="0">
                <a:solidFill>
                  <a:schemeClr val="bg1">
                    <a:lumMod val="50000"/>
                  </a:schemeClr>
                </a:solidFill>
              </a:endParaRPr>
            </a:p>
            <a:p>
              <a:r>
                <a:rPr lang="zh-CN" altLang="en-US" dirty="0">
                  <a:solidFill>
                    <a:schemeClr val="bg1">
                      <a:lumMod val="50000"/>
                    </a:schemeClr>
                  </a:solidFill>
                </a:rPr>
                <a:t>师</a:t>
              </a:r>
              <a:endParaRPr lang="en-US" altLang="zh-CN" dirty="0">
                <a:solidFill>
                  <a:schemeClr val="bg1">
                    <a:lumMod val="50000"/>
                  </a:schemeClr>
                </a:solidFill>
              </a:endParaRPr>
            </a:p>
            <a:p>
              <a:endParaRPr lang="en-US" dirty="0">
                <a:solidFill>
                  <a:schemeClr val="bg1">
                    <a:lumMod val="50000"/>
                  </a:schemeClr>
                </a:solidFill>
              </a:endParaRPr>
            </a:p>
          </p:txBody>
        </p:sp>
      </p:grpSp>
      <p:grpSp>
        <p:nvGrpSpPr>
          <p:cNvPr id="80" name="组 79"/>
          <p:cNvGrpSpPr/>
          <p:nvPr/>
        </p:nvGrpSpPr>
        <p:grpSpPr>
          <a:xfrm>
            <a:off x="4584714" y="3117334"/>
            <a:ext cx="1171733" cy="3287156"/>
            <a:chOff x="3351084" y="3152955"/>
            <a:chExt cx="1171733" cy="3287156"/>
          </a:xfrm>
        </p:grpSpPr>
        <p:sp>
          <p:nvSpPr>
            <p:cNvPr id="81" name="BU0"/>
            <p:cNvSpPr txBox="1"/>
            <p:nvPr/>
          </p:nvSpPr>
          <p:spPr>
            <a:xfrm>
              <a:off x="3351084" y="3152955"/>
              <a:ext cx="1109603" cy="646331"/>
            </a:xfrm>
            <a:prstGeom prst="rect">
              <a:avLst/>
            </a:prstGeom>
            <a:ln>
              <a:solidFill>
                <a:srgbClr val="BFBFBF"/>
              </a:solidFill>
            </a:ln>
          </p:spPr>
          <p:txBody>
            <a:bodyPr wrap="square" lIns="45719" rIns="45719">
              <a:spAutoFit/>
            </a:bodyPr>
            <a:lstStyle>
              <a:lvl1pPr algn="ctr">
                <a:defRPr sz="1200">
                  <a:solidFill>
                    <a:srgbClr val="80808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dirty="0"/>
                <a:t>BU</a:t>
              </a:r>
              <a:r>
                <a:rPr lang="en-US" altLang="zh-CN" dirty="0"/>
                <a:t>1</a:t>
              </a:r>
              <a:endParaRPr lang="en-US" dirty="0"/>
            </a:p>
            <a:p>
              <a:endParaRPr lang="en-US" dirty="0"/>
            </a:p>
            <a:p>
              <a:r>
                <a:rPr lang="zh-CN" altLang="en-US" dirty="0">
                  <a:solidFill>
                    <a:schemeClr val="tx1">
                      <a:lumMod val="75000"/>
                      <a:lumOff val="25000"/>
                    </a:schemeClr>
                  </a:solidFill>
                </a:rPr>
                <a:t>品牌策略总监</a:t>
              </a:r>
              <a:endParaRPr dirty="0">
                <a:solidFill>
                  <a:schemeClr val="tx1">
                    <a:lumMod val="75000"/>
                    <a:lumOff val="25000"/>
                  </a:schemeClr>
                </a:solidFill>
              </a:endParaRPr>
            </a:p>
          </p:txBody>
        </p:sp>
        <p:sp>
          <p:nvSpPr>
            <p:cNvPr id="82" name="项目总监"/>
            <p:cNvSpPr txBox="1"/>
            <p:nvPr/>
          </p:nvSpPr>
          <p:spPr>
            <a:xfrm>
              <a:off x="3748888" y="3959821"/>
              <a:ext cx="318083" cy="1200329"/>
            </a:xfrm>
            <a:prstGeom prst="rect">
              <a:avLst/>
            </a:prstGeom>
            <a:solidFill>
              <a:schemeClr val="bg1">
                <a:lumMod val="85000"/>
              </a:schemeClr>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altLang="zh-CN" dirty="0">
                <a:solidFill>
                  <a:schemeClr val="bg1">
                    <a:lumMod val="50000"/>
                  </a:schemeClr>
                </a:solidFill>
              </a:endParaRPr>
            </a:p>
            <a:p>
              <a:r>
                <a:rPr lang="zh-CN" altLang="en-US" dirty="0">
                  <a:solidFill>
                    <a:schemeClr val="bg1">
                      <a:lumMod val="50000"/>
                    </a:schemeClr>
                  </a:solidFill>
                </a:rPr>
                <a:t>策略经理</a:t>
              </a:r>
              <a:endParaRPr lang="en-US" altLang="zh-CN" dirty="0">
                <a:solidFill>
                  <a:schemeClr val="bg1">
                    <a:lumMod val="50000"/>
                  </a:schemeClr>
                </a:solidFill>
              </a:endParaRPr>
            </a:p>
            <a:p>
              <a:endParaRPr dirty="0">
                <a:solidFill>
                  <a:schemeClr val="bg1">
                    <a:lumMod val="50000"/>
                  </a:schemeClr>
                </a:solidFill>
              </a:endParaRPr>
            </a:p>
          </p:txBody>
        </p:sp>
        <p:sp>
          <p:nvSpPr>
            <p:cNvPr id="83" name="客户经理"/>
            <p:cNvSpPr txBox="1"/>
            <p:nvPr/>
          </p:nvSpPr>
          <p:spPr>
            <a:xfrm>
              <a:off x="3351084" y="3959821"/>
              <a:ext cx="313976" cy="1200329"/>
            </a:xfrm>
            <a:prstGeom prst="rect">
              <a:avLst/>
            </a:prstGeom>
            <a:solidFill>
              <a:srgbClr val="D6D6D6"/>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dirty="0">
                <a:solidFill>
                  <a:schemeClr val="bg1">
                    <a:lumMod val="50000"/>
                  </a:schemeClr>
                </a:solidFill>
              </a:endParaRPr>
            </a:p>
            <a:p>
              <a:r>
                <a:rPr dirty="0">
                  <a:solidFill>
                    <a:schemeClr val="bg1">
                      <a:lumMod val="50000"/>
                    </a:schemeClr>
                  </a:solidFill>
                </a:rPr>
                <a:t>客户经理</a:t>
              </a:r>
              <a:endParaRPr lang="en-US" dirty="0">
                <a:solidFill>
                  <a:schemeClr val="bg1">
                    <a:lumMod val="50000"/>
                  </a:schemeClr>
                </a:solidFill>
              </a:endParaRPr>
            </a:p>
            <a:p>
              <a:endParaRPr dirty="0">
                <a:solidFill>
                  <a:schemeClr val="bg1">
                    <a:lumMod val="50000"/>
                  </a:schemeClr>
                </a:solidFill>
              </a:endParaRPr>
            </a:p>
          </p:txBody>
        </p:sp>
        <p:sp>
          <p:nvSpPr>
            <p:cNvPr id="84" name="创意文案"/>
            <p:cNvSpPr txBox="1"/>
            <p:nvPr/>
          </p:nvSpPr>
          <p:spPr>
            <a:xfrm>
              <a:off x="3747612" y="5239782"/>
              <a:ext cx="341150" cy="1200329"/>
            </a:xfrm>
            <a:prstGeom prst="rect">
              <a:avLst/>
            </a:prstGeom>
            <a:solidFill>
              <a:srgbClr val="D6D6D6"/>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dirty="0">
                <a:solidFill>
                  <a:schemeClr val="bg1">
                    <a:lumMod val="50000"/>
                  </a:schemeClr>
                </a:solidFill>
              </a:endParaRPr>
            </a:p>
            <a:p>
              <a:r>
                <a:rPr dirty="0">
                  <a:solidFill>
                    <a:schemeClr val="bg1">
                      <a:lumMod val="50000"/>
                    </a:schemeClr>
                  </a:solidFill>
                </a:rPr>
                <a:t>创意文案</a:t>
              </a:r>
              <a:endParaRPr lang="en-US" dirty="0">
                <a:solidFill>
                  <a:schemeClr val="bg1">
                    <a:lumMod val="50000"/>
                  </a:schemeClr>
                </a:solidFill>
              </a:endParaRPr>
            </a:p>
            <a:p>
              <a:endParaRPr dirty="0">
                <a:solidFill>
                  <a:schemeClr val="bg1">
                    <a:lumMod val="50000"/>
                  </a:schemeClr>
                </a:solidFill>
              </a:endParaRPr>
            </a:p>
          </p:txBody>
        </p:sp>
        <p:sp>
          <p:nvSpPr>
            <p:cNvPr id="85" name="项目总监"/>
            <p:cNvSpPr txBox="1"/>
            <p:nvPr/>
          </p:nvSpPr>
          <p:spPr>
            <a:xfrm>
              <a:off x="4171990" y="3959821"/>
              <a:ext cx="318083" cy="1200329"/>
            </a:xfrm>
            <a:prstGeom prst="rect">
              <a:avLst/>
            </a:prstGeom>
            <a:solidFill>
              <a:schemeClr val="bg1">
                <a:lumMod val="85000"/>
              </a:schemeClr>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altLang="zh-CN" dirty="0">
                <a:solidFill>
                  <a:schemeClr val="bg1">
                    <a:lumMod val="50000"/>
                  </a:schemeClr>
                </a:solidFill>
              </a:endParaRPr>
            </a:p>
            <a:p>
              <a:r>
                <a:rPr lang="zh-CN" altLang="en-US" dirty="0">
                  <a:solidFill>
                    <a:schemeClr val="bg1">
                      <a:lumMod val="50000"/>
                    </a:schemeClr>
                  </a:solidFill>
                </a:rPr>
                <a:t>设计经理</a:t>
              </a:r>
              <a:endParaRPr lang="en-US" altLang="zh-CN" dirty="0">
                <a:solidFill>
                  <a:schemeClr val="bg1">
                    <a:lumMod val="50000"/>
                  </a:schemeClr>
                </a:solidFill>
              </a:endParaRPr>
            </a:p>
            <a:p>
              <a:endParaRPr dirty="0">
                <a:solidFill>
                  <a:schemeClr val="bg1">
                    <a:lumMod val="50000"/>
                  </a:schemeClr>
                </a:solidFill>
              </a:endParaRPr>
            </a:p>
          </p:txBody>
        </p:sp>
        <p:sp>
          <p:nvSpPr>
            <p:cNvPr id="86" name="创意文案"/>
            <p:cNvSpPr txBox="1"/>
            <p:nvPr/>
          </p:nvSpPr>
          <p:spPr>
            <a:xfrm>
              <a:off x="4181667" y="5239782"/>
              <a:ext cx="341150" cy="1200329"/>
            </a:xfrm>
            <a:prstGeom prst="rect">
              <a:avLst/>
            </a:prstGeom>
            <a:solidFill>
              <a:srgbClr val="D6D6D6"/>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dirty="0">
                <a:solidFill>
                  <a:schemeClr val="bg1">
                    <a:lumMod val="50000"/>
                  </a:schemeClr>
                </a:solidFill>
              </a:endParaRPr>
            </a:p>
            <a:p>
              <a:r>
                <a:rPr lang="zh-CN" altLang="en-US" dirty="0">
                  <a:solidFill>
                    <a:schemeClr val="bg1">
                      <a:lumMod val="50000"/>
                    </a:schemeClr>
                  </a:solidFill>
                </a:rPr>
                <a:t>设计师</a:t>
              </a:r>
              <a:endParaRPr lang="en-US" altLang="zh-CN" dirty="0">
                <a:solidFill>
                  <a:schemeClr val="bg1">
                    <a:lumMod val="50000"/>
                  </a:schemeClr>
                </a:solidFill>
              </a:endParaRPr>
            </a:p>
            <a:p>
              <a:endParaRPr lang="en-US" dirty="0">
                <a:solidFill>
                  <a:schemeClr val="bg1">
                    <a:lumMod val="50000"/>
                  </a:schemeClr>
                </a:solidFill>
              </a:endParaRPr>
            </a:p>
            <a:p>
              <a:endParaRPr dirty="0">
                <a:solidFill>
                  <a:schemeClr val="bg1">
                    <a:lumMod val="50000"/>
                  </a:schemeClr>
                </a:solidFill>
              </a:endParaRPr>
            </a:p>
          </p:txBody>
        </p:sp>
        <p:sp>
          <p:nvSpPr>
            <p:cNvPr id="87" name="客户经理"/>
            <p:cNvSpPr txBox="1"/>
            <p:nvPr/>
          </p:nvSpPr>
          <p:spPr>
            <a:xfrm>
              <a:off x="3351084" y="5239782"/>
              <a:ext cx="313976" cy="1200329"/>
            </a:xfrm>
            <a:prstGeom prst="rect">
              <a:avLst/>
            </a:prstGeom>
            <a:solidFill>
              <a:srgbClr val="D6D6D6"/>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dirty="0">
                <a:solidFill>
                  <a:schemeClr val="bg1">
                    <a:lumMod val="50000"/>
                  </a:schemeClr>
                </a:solidFill>
              </a:endParaRPr>
            </a:p>
            <a:p>
              <a:endParaRPr lang="en-US" dirty="0">
                <a:solidFill>
                  <a:schemeClr val="bg1">
                    <a:lumMod val="50000"/>
                  </a:schemeClr>
                </a:solidFill>
              </a:endParaRPr>
            </a:p>
            <a:p>
              <a:r>
                <a:rPr lang="en-US" dirty="0">
                  <a:solidFill>
                    <a:schemeClr val="bg1">
                      <a:lumMod val="50000"/>
                    </a:schemeClr>
                  </a:solidFill>
                </a:rPr>
                <a:t>AE</a:t>
              </a:r>
              <a:endParaRPr lang="en-US" dirty="0">
                <a:solidFill>
                  <a:schemeClr val="bg1">
                    <a:lumMod val="50000"/>
                  </a:schemeClr>
                </a:solidFill>
              </a:endParaRPr>
            </a:p>
            <a:p>
              <a:endParaRPr lang="en-US" dirty="0">
                <a:solidFill>
                  <a:schemeClr val="bg1">
                    <a:lumMod val="50000"/>
                  </a:schemeClr>
                </a:solidFill>
              </a:endParaRPr>
            </a:p>
            <a:p>
              <a:endParaRPr lang="en-US" dirty="0">
                <a:solidFill>
                  <a:schemeClr val="bg1">
                    <a:lumMod val="50000"/>
                  </a:schemeClr>
                </a:solidFill>
              </a:endParaRPr>
            </a:p>
            <a:p>
              <a:endParaRPr dirty="0">
                <a:solidFill>
                  <a:schemeClr val="bg1">
                    <a:lumMod val="50000"/>
                  </a:schemeClr>
                </a:solidFill>
              </a:endParaRPr>
            </a:p>
          </p:txBody>
        </p:sp>
      </p:grpSp>
      <p:grpSp>
        <p:nvGrpSpPr>
          <p:cNvPr id="88" name="组 87"/>
          <p:cNvGrpSpPr/>
          <p:nvPr/>
        </p:nvGrpSpPr>
        <p:grpSpPr>
          <a:xfrm>
            <a:off x="5803866" y="3117334"/>
            <a:ext cx="1171733" cy="3287156"/>
            <a:chOff x="3351084" y="3152955"/>
            <a:chExt cx="1171733" cy="3287156"/>
          </a:xfrm>
        </p:grpSpPr>
        <p:sp>
          <p:nvSpPr>
            <p:cNvPr id="89" name="BU0"/>
            <p:cNvSpPr txBox="1"/>
            <p:nvPr/>
          </p:nvSpPr>
          <p:spPr>
            <a:xfrm>
              <a:off x="3351084" y="3152955"/>
              <a:ext cx="1109603" cy="646331"/>
            </a:xfrm>
            <a:prstGeom prst="rect">
              <a:avLst/>
            </a:prstGeom>
            <a:ln>
              <a:solidFill>
                <a:srgbClr val="BFBFBF"/>
              </a:solidFill>
            </a:ln>
          </p:spPr>
          <p:txBody>
            <a:bodyPr wrap="square" lIns="45719" rIns="45719">
              <a:spAutoFit/>
            </a:bodyPr>
            <a:lstStyle>
              <a:lvl1pPr algn="ctr">
                <a:defRPr sz="1200">
                  <a:solidFill>
                    <a:srgbClr val="80808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dirty="0"/>
                <a:t>BU</a:t>
              </a:r>
              <a:r>
                <a:rPr lang="en-US" altLang="zh-CN" dirty="0"/>
                <a:t>2</a:t>
              </a:r>
              <a:endParaRPr lang="en-US" dirty="0"/>
            </a:p>
            <a:p>
              <a:endParaRPr lang="en-US" dirty="0"/>
            </a:p>
            <a:p>
              <a:r>
                <a:rPr lang="zh-CN" altLang="en-US" dirty="0">
                  <a:solidFill>
                    <a:schemeClr val="tx1">
                      <a:lumMod val="75000"/>
                      <a:lumOff val="25000"/>
                    </a:schemeClr>
                  </a:solidFill>
                </a:rPr>
                <a:t>品牌策略总监</a:t>
              </a:r>
              <a:endParaRPr dirty="0">
                <a:solidFill>
                  <a:schemeClr val="tx1">
                    <a:lumMod val="75000"/>
                    <a:lumOff val="25000"/>
                  </a:schemeClr>
                </a:solidFill>
              </a:endParaRPr>
            </a:p>
          </p:txBody>
        </p:sp>
        <p:sp>
          <p:nvSpPr>
            <p:cNvPr id="90" name="项目总监"/>
            <p:cNvSpPr txBox="1"/>
            <p:nvPr/>
          </p:nvSpPr>
          <p:spPr>
            <a:xfrm>
              <a:off x="3748888" y="3959821"/>
              <a:ext cx="318083" cy="1200329"/>
            </a:xfrm>
            <a:prstGeom prst="rect">
              <a:avLst/>
            </a:prstGeom>
            <a:solidFill>
              <a:schemeClr val="bg1">
                <a:lumMod val="85000"/>
              </a:schemeClr>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altLang="zh-CN" dirty="0">
                <a:solidFill>
                  <a:schemeClr val="bg1">
                    <a:lumMod val="50000"/>
                  </a:schemeClr>
                </a:solidFill>
              </a:endParaRPr>
            </a:p>
            <a:p>
              <a:r>
                <a:rPr lang="zh-CN" altLang="en-US" dirty="0">
                  <a:solidFill>
                    <a:schemeClr val="bg1">
                      <a:lumMod val="50000"/>
                    </a:schemeClr>
                  </a:solidFill>
                </a:rPr>
                <a:t>策略经理</a:t>
              </a:r>
              <a:endParaRPr lang="en-US" altLang="zh-CN" dirty="0">
                <a:solidFill>
                  <a:schemeClr val="bg1">
                    <a:lumMod val="50000"/>
                  </a:schemeClr>
                </a:solidFill>
              </a:endParaRPr>
            </a:p>
            <a:p>
              <a:endParaRPr dirty="0">
                <a:solidFill>
                  <a:schemeClr val="bg1">
                    <a:lumMod val="50000"/>
                  </a:schemeClr>
                </a:solidFill>
              </a:endParaRPr>
            </a:p>
          </p:txBody>
        </p:sp>
        <p:sp>
          <p:nvSpPr>
            <p:cNvPr id="91" name="客户经理"/>
            <p:cNvSpPr txBox="1"/>
            <p:nvPr/>
          </p:nvSpPr>
          <p:spPr>
            <a:xfrm>
              <a:off x="3351084" y="3959821"/>
              <a:ext cx="313976" cy="1200329"/>
            </a:xfrm>
            <a:prstGeom prst="rect">
              <a:avLst/>
            </a:prstGeom>
            <a:solidFill>
              <a:srgbClr val="D6D6D6"/>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dirty="0">
                <a:solidFill>
                  <a:schemeClr val="bg1">
                    <a:lumMod val="50000"/>
                  </a:schemeClr>
                </a:solidFill>
              </a:endParaRPr>
            </a:p>
            <a:p>
              <a:r>
                <a:rPr dirty="0">
                  <a:solidFill>
                    <a:schemeClr val="bg1">
                      <a:lumMod val="50000"/>
                    </a:schemeClr>
                  </a:solidFill>
                </a:rPr>
                <a:t>客户经理</a:t>
              </a:r>
              <a:endParaRPr lang="en-US" dirty="0">
                <a:solidFill>
                  <a:schemeClr val="bg1">
                    <a:lumMod val="50000"/>
                  </a:schemeClr>
                </a:solidFill>
              </a:endParaRPr>
            </a:p>
            <a:p>
              <a:endParaRPr dirty="0">
                <a:solidFill>
                  <a:schemeClr val="bg1">
                    <a:lumMod val="50000"/>
                  </a:schemeClr>
                </a:solidFill>
              </a:endParaRPr>
            </a:p>
          </p:txBody>
        </p:sp>
        <p:sp>
          <p:nvSpPr>
            <p:cNvPr id="92" name="创意文案"/>
            <p:cNvSpPr txBox="1"/>
            <p:nvPr/>
          </p:nvSpPr>
          <p:spPr>
            <a:xfrm>
              <a:off x="3747612" y="5239782"/>
              <a:ext cx="341150" cy="1200329"/>
            </a:xfrm>
            <a:prstGeom prst="rect">
              <a:avLst/>
            </a:prstGeom>
            <a:solidFill>
              <a:srgbClr val="D6D6D6"/>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dirty="0">
                <a:solidFill>
                  <a:schemeClr val="bg1">
                    <a:lumMod val="50000"/>
                  </a:schemeClr>
                </a:solidFill>
              </a:endParaRPr>
            </a:p>
            <a:p>
              <a:r>
                <a:rPr dirty="0">
                  <a:solidFill>
                    <a:schemeClr val="bg1">
                      <a:lumMod val="50000"/>
                    </a:schemeClr>
                  </a:solidFill>
                </a:rPr>
                <a:t>创意文案</a:t>
              </a:r>
              <a:endParaRPr lang="en-US" dirty="0">
                <a:solidFill>
                  <a:schemeClr val="bg1">
                    <a:lumMod val="50000"/>
                  </a:schemeClr>
                </a:solidFill>
              </a:endParaRPr>
            </a:p>
            <a:p>
              <a:endParaRPr dirty="0">
                <a:solidFill>
                  <a:schemeClr val="bg1">
                    <a:lumMod val="50000"/>
                  </a:schemeClr>
                </a:solidFill>
              </a:endParaRPr>
            </a:p>
          </p:txBody>
        </p:sp>
        <p:sp>
          <p:nvSpPr>
            <p:cNvPr id="93" name="项目总监"/>
            <p:cNvSpPr txBox="1"/>
            <p:nvPr/>
          </p:nvSpPr>
          <p:spPr>
            <a:xfrm>
              <a:off x="4171990" y="3959821"/>
              <a:ext cx="318083" cy="1200329"/>
            </a:xfrm>
            <a:prstGeom prst="rect">
              <a:avLst/>
            </a:prstGeom>
            <a:solidFill>
              <a:schemeClr val="bg1">
                <a:lumMod val="85000"/>
              </a:schemeClr>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altLang="zh-CN" dirty="0">
                <a:solidFill>
                  <a:schemeClr val="bg1">
                    <a:lumMod val="50000"/>
                  </a:schemeClr>
                </a:solidFill>
              </a:endParaRPr>
            </a:p>
            <a:p>
              <a:r>
                <a:rPr lang="zh-CN" altLang="en-US" dirty="0">
                  <a:solidFill>
                    <a:schemeClr val="bg1">
                      <a:lumMod val="50000"/>
                    </a:schemeClr>
                  </a:solidFill>
                </a:rPr>
                <a:t>设计经理</a:t>
              </a:r>
              <a:endParaRPr lang="en-US" altLang="zh-CN" dirty="0">
                <a:solidFill>
                  <a:schemeClr val="bg1">
                    <a:lumMod val="50000"/>
                  </a:schemeClr>
                </a:solidFill>
              </a:endParaRPr>
            </a:p>
            <a:p>
              <a:endParaRPr dirty="0">
                <a:solidFill>
                  <a:schemeClr val="bg1">
                    <a:lumMod val="50000"/>
                  </a:schemeClr>
                </a:solidFill>
              </a:endParaRPr>
            </a:p>
          </p:txBody>
        </p:sp>
        <p:sp>
          <p:nvSpPr>
            <p:cNvPr id="94" name="创意文案"/>
            <p:cNvSpPr txBox="1"/>
            <p:nvPr/>
          </p:nvSpPr>
          <p:spPr>
            <a:xfrm>
              <a:off x="4181667" y="5239782"/>
              <a:ext cx="341150" cy="1200329"/>
            </a:xfrm>
            <a:prstGeom prst="rect">
              <a:avLst/>
            </a:prstGeom>
            <a:solidFill>
              <a:srgbClr val="D6D6D6"/>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dirty="0">
                <a:solidFill>
                  <a:schemeClr val="bg1">
                    <a:lumMod val="50000"/>
                  </a:schemeClr>
                </a:solidFill>
              </a:endParaRPr>
            </a:p>
            <a:p>
              <a:r>
                <a:rPr lang="zh-CN" altLang="en-US" dirty="0">
                  <a:solidFill>
                    <a:schemeClr val="bg1">
                      <a:lumMod val="50000"/>
                    </a:schemeClr>
                  </a:solidFill>
                </a:rPr>
                <a:t>设计师</a:t>
              </a:r>
              <a:endParaRPr lang="en-US" altLang="zh-CN" dirty="0">
                <a:solidFill>
                  <a:schemeClr val="bg1">
                    <a:lumMod val="50000"/>
                  </a:schemeClr>
                </a:solidFill>
              </a:endParaRPr>
            </a:p>
            <a:p>
              <a:endParaRPr lang="en-US" dirty="0">
                <a:solidFill>
                  <a:schemeClr val="bg1">
                    <a:lumMod val="50000"/>
                  </a:schemeClr>
                </a:solidFill>
              </a:endParaRPr>
            </a:p>
            <a:p>
              <a:endParaRPr dirty="0">
                <a:solidFill>
                  <a:schemeClr val="bg1">
                    <a:lumMod val="50000"/>
                  </a:schemeClr>
                </a:solidFill>
              </a:endParaRPr>
            </a:p>
          </p:txBody>
        </p:sp>
        <p:sp>
          <p:nvSpPr>
            <p:cNvPr id="95" name="客户经理"/>
            <p:cNvSpPr txBox="1"/>
            <p:nvPr/>
          </p:nvSpPr>
          <p:spPr>
            <a:xfrm>
              <a:off x="3351084" y="5239782"/>
              <a:ext cx="313976" cy="1200329"/>
            </a:xfrm>
            <a:prstGeom prst="rect">
              <a:avLst/>
            </a:prstGeom>
            <a:solidFill>
              <a:srgbClr val="D6D6D6"/>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dirty="0">
                <a:solidFill>
                  <a:schemeClr val="bg1">
                    <a:lumMod val="50000"/>
                  </a:schemeClr>
                </a:solidFill>
              </a:endParaRPr>
            </a:p>
            <a:p>
              <a:endParaRPr lang="en-US" dirty="0">
                <a:solidFill>
                  <a:schemeClr val="bg1">
                    <a:lumMod val="50000"/>
                  </a:schemeClr>
                </a:solidFill>
              </a:endParaRPr>
            </a:p>
            <a:p>
              <a:r>
                <a:rPr lang="en-US" dirty="0">
                  <a:solidFill>
                    <a:schemeClr val="bg1">
                      <a:lumMod val="50000"/>
                    </a:schemeClr>
                  </a:solidFill>
                </a:rPr>
                <a:t>AE</a:t>
              </a:r>
              <a:endParaRPr lang="en-US" dirty="0">
                <a:solidFill>
                  <a:schemeClr val="bg1">
                    <a:lumMod val="50000"/>
                  </a:schemeClr>
                </a:solidFill>
              </a:endParaRPr>
            </a:p>
            <a:p>
              <a:endParaRPr lang="en-US" dirty="0">
                <a:solidFill>
                  <a:schemeClr val="bg1">
                    <a:lumMod val="50000"/>
                  </a:schemeClr>
                </a:solidFill>
              </a:endParaRPr>
            </a:p>
            <a:p>
              <a:endParaRPr lang="en-US" dirty="0">
                <a:solidFill>
                  <a:schemeClr val="bg1">
                    <a:lumMod val="50000"/>
                  </a:schemeClr>
                </a:solidFill>
              </a:endParaRPr>
            </a:p>
            <a:p>
              <a:endParaRPr dirty="0">
                <a:solidFill>
                  <a:schemeClr val="bg1">
                    <a:lumMod val="50000"/>
                  </a:schemeClr>
                </a:solidFill>
              </a:endParaRPr>
            </a:p>
          </p:txBody>
        </p:sp>
      </p:grpSp>
      <p:grpSp>
        <p:nvGrpSpPr>
          <p:cNvPr id="97" name="组 96"/>
          <p:cNvGrpSpPr/>
          <p:nvPr/>
        </p:nvGrpSpPr>
        <p:grpSpPr>
          <a:xfrm>
            <a:off x="8863746" y="3162978"/>
            <a:ext cx="1152841" cy="3287156"/>
            <a:chOff x="7897336" y="3117334"/>
            <a:chExt cx="1152841" cy="3287156"/>
          </a:xfrm>
        </p:grpSpPr>
        <p:sp>
          <p:nvSpPr>
            <p:cNvPr id="98" name="BU4"/>
            <p:cNvSpPr txBox="1"/>
            <p:nvPr/>
          </p:nvSpPr>
          <p:spPr>
            <a:xfrm>
              <a:off x="7897336" y="3117334"/>
              <a:ext cx="1101076" cy="646331"/>
            </a:xfrm>
            <a:prstGeom prst="rect">
              <a:avLst/>
            </a:prstGeom>
            <a:ln>
              <a:solidFill>
                <a:srgbClr val="BFBFBF"/>
              </a:solidFill>
            </a:ln>
          </p:spPr>
          <p:txBody>
            <a:bodyPr wrap="square" lIns="45719" rIns="45719">
              <a:spAutoFit/>
            </a:bodyPr>
            <a:lstStyle>
              <a:lvl1pPr algn="ctr">
                <a:defRPr sz="1200">
                  <a:solidFill>
                    <a:srgbClr val="80808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dirty="0"/>
                <a:t>BU</a:t>
              </a:r>
              <a:r>
                <a:rPr lang="en-US" altLang="zh-CN" dirty="0"/>
                <a:t>5</a:t>
              </a:r>
              <a:endParaRPr lang="en-US" dirty="0"/>
            </a:p>
            <a:p>
              <a:endParaRPr lang="en-US" dirty="0"/>
            </a:p>
            <a:p>
              <a:r>
                <a:rPr lang="zh-CN" altLang="en-US" dirty="0">
                  <a:solidFill>
                    <a:schemeClr val="tx1">
                      <a:lumMod val="75000"/>
                      <a:lumOff val="25000"/>
                    </a:schemeClr>
                  </a:solidFill>
                </a:rPr>
                <a:t>数字创意总监</a:t>
              </a:r>
              <a:endParaRPr dirty="0">
                <a:solidFill>
                  <a:schemeClr val="tx1">
                    <a:lumMod val="75000"/>
                    <a:lumOff val="25000"/>
                  </a:schemeClr>
                </a:solidFill>
              </a:endParaRPr>
            </a:p>
          </p:txBody>
        </p:sp>
        <p:sp>
          <p:nvSpPr>
            <p:cNvPr id="99" name="项目总监"/>
            <p:cNvSpPr txBox="1"/>
            <p:nvPr/>
          </p:nvSpPr>
          <p:spPr>
            <a:xfrm>
              <a:off x="8313791" y="3935952"/>
              <a:ext cx="318083" cy="1200329"/>
            </a:xfrm>
            <a:prstGeom prst="rect">
              <a:avLst/>
            </a:prstGeom>
            <a:solidFill>
              <a:schemeClr val="bg1">
                <a:lumMod val="85000"/>
              </a:schemeClr>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altLang="zh-CN" dirty="0">
                <a:solidFill>
                  <a:schemeClr val="bg1">
                    <a:lumMod val="50000"/>
                  </a:schemeClr>
                </a:solidFill>
              </a:endParaRPr>
            </a:p>
            <a:p>
              <a:r>
                <a:rPr lang="zh-CN" altLang="en-US" dirty="0">
                  <a:solidFill>
                    <a:schemeClr val="bg1">
                      <a:lumMod val="50000"/>
                    </a:schemeClr>
                  </a:solidFill>
                </a:rPr>
                <a:t>策略经理</a:t>
              </a:r>
              <a:endParaRPr lang="en-US" altLang="zh-CN" dirty="0">
                <a:solidFill>
                  <a:schemeClr val="bg1">
                    <a:lumMod val="50000"/>
                  </a:schemeClr>
                </a:solidFill>
              </a:endParaRPr>
            </a:p>
            <a:p>
              <a:endParaRPr dirty="0">
                <a:solidFill>
                  <a:schemeClr val="bg1">
                    <a:lumMod val="50000"/>
                  </a:schemeClr>
                </a:solidFill>
              </a:endParaRPr>
            </a:p>
          </p:txBody>
        </p:sp>
        <p:sp>
          <p:nvSpPr>
            <p:cNvPr id="100" name="客户经理"/>
            <p:cNvSpPr txBox="1"/>
            <p:nvPr/>
          </p:nvSpPr>
          <p:spPr>
            <a:xfrm>
              <a:off x="7933575" y="3935952"/>
              <a:ext cx="313976" cy="1200329"/>
            </a:xfrm>
            <a:prstGeom prst="rect">
              <a:avLst/>
            </a:prstGeom>
            <a:solidFill>
              <a:srgbClr val="D6D6D6"/>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altLang="zh-CN" dirty="0">
                <a:solidFill>
                  <a:schemeClr val="bg1">
                    <a:lumMod val="50000"/>
                  </a:schemeClr>
                </a:solidFill>
              </a:endParaRPr>
            </a:p>
            <a:p>
              <a:r>
                <a:rPr lang="zh-CN" altLang="en-US" dirty="0">
                  <a:solidFill>
                    <a:schemeClr val="bg1">
                      <a:lumMod val="50000"/>
                    </a:schemeClr>
                  </a:solidFill>
                </a:rPr>
                <a:t>数字经理</a:t>
              </a:r>
              <a:endParaRPr lang="en-US" altLang="zh-CN" dirty="0">
                <a:solidFill>
                  <a:schemeClr val="bg1">
                    <a:lumMod val="50000"/>
                  </a:schemeClr>
                </a:solidFill>
              </a:endParaRPr>
            </a:p>
            <a:p>
              <a:endParaRPr dirty="0">
                <a:solidFill>
                  <a:schemeClr val="bg1">
                    <a:lumMod val="50000"/>
                  </a:schemeClr>
                </a:solidFill>
              </a:endParaRPr>
            </a:p>
          </p:txBody>
        </p:sp>
        <p:sp>
          <p:nvSpPr>
            <p:cNvPr id="101" name="客户经理"/>
            <p:cNvSpPr txBox="1"/>
            <p:nvPr/>
          </p:nvSpPr>
          <p:spPr>
            <a:xfrm>
              <a:off x="7957389" y="5204161"/>
              <a:ext cx="313976" cy="1200329"/>
            </a:xfrm>
            <a:prstGeom prst="rect">
              <a:avLst/>
            </a:prstGeom>
            <a:solidFill>
              <a:srgbClr val="D6D6D6"/>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dirty="0">
                <a:solidFill>
                  <a:schemeClr val="bg1">
                    <a:lumMod val="50000"/>
                  </a:schemeClr>
                </a:solidFill>
              </a:endParaRPr>
            </a:p>
            <a:p>
              <a:r>
                <a:rPr lang="zh-CN" altLang="en-US" dirty="0">
                  <a:solidFill>
                    <a:schemeClr val="bg1">
                      <a:lumMod val="50000"/>
                    </a:schemeClr>
                  </a:solidFill>
                </a:rPr>
                <a:t>数字执行</a:t>
              </a:r>
              <a:endParaRPr lang="en-US" dirty="0">
                <a:solidFill>
                  <a:schemeClr val="bg1">
                    <a:lumMod val="50000"/>
                  </a:schemeClr>
                </a:solidFill>
              </a:endParaRPr>
            </a:p>
            <a:p>
              <a:endParaRPr lang="en-US" dirty="0">
                <a:solidFill>
                  <a:schemeClr val="bg1">
                    <a:lumMod val="50000"/>
                  </a:schemeClr>
                </a:solidFill>
              </a:endParaRPr>
            </a:p>
          </p:txBody>
        </p:sp>
        <p:sp>
          <p:nvSpPr>
            <p:cNvPr id="102" name="客户经理"/>
            <p:cNvSpPr txBox="1"/>
            <p:nvPr/>
          </p:nvSpPr>
          <p:spPr>
            <a:xfrm>
              <a:off x="8346122" y="5204161"/>
              <a:ext cx="313976" cy="1200329"/>
            </a:xfrm>
            <a:prstGeom prst="rect">
              <a:avLst/>
            </a:prstGeom>
            <a:solidFill>
              <a:srgbClr val="D6D6D6"/>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dirty="0">
                <a:solidFill>
                  <a:schemeClr val="bg1">
                    <a:lumMod val="50000"/>
                  </a:schemeClr>
                </a:solidFill>
              </a:endParaRPr>
            </a:p>
            <a:p>
              <a:r>
                <a:rPr lang="zh-CN" altLang="en-US" dirty="0">
                  <a:solidFill>
                    <a:schemeClr val="bg1">
                      <a:lumMod val="50000"/>
                    </a:schemeClr>
                  </a:solidFill>
                </a:rPr>
                <a:t>创意文案</a:t>
              </a:r>
              <a:endParaRPr lang="en-US" altLang="zh-CN" dirty="0">
                <a:solidFill>
                  <a:schemeClr val="bg1">
                    <a:lumMod val="50000"/>
                  </a:schemeClr>
                </a:solidFill>
              </a:endParaRPr>
            </a:p>
            <a:p>
              <a:endParaRPr lang="en-US" dirty="0">
                <a:solidFill>
                  <a:schemeClr val="bg1">
                    <a:lumMod val="50000"/>
                  </a:schemeClr>
                </a:solidFill>
              </a:endParaRPr>
            </a:p>
          </p:txBody>
        </p:sp>
        <p:sp>
          <p:nvSpPr>
            <p:cNvPr id="103" name="项目总监"/>
            <p:cNvSpPr txBox="1"/>
            <p:nvPr/>
          </p:nvSpPr>
          <p:spPr>
            <a:xfrm>
              <a:off x="8725134" y="5204161"/>
              <a:ext cx="318083" cy="1200329"/>
            </a:xfrm>
            <a:prstGeom prst="rect">
              <a:avLst/>
            </a:prstGeom>
            <a:solidFill>
              <a:schemeClr val="bg1">
                <a:lumMod val="85000"/>
              </a:schemeClr>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altLang="zh-CN" dirty="0">
                <a:solidFill>
                  <a:schemeClr val="bg1">
                    <a:lumMod val="50000"/>
                  </a:schemeClr>
                </a:solidFill>
              </a:endParaRPr>
            </a:p>
            <a:p>
              <a:r>
                <a:rPr lang="zh-CN" altLang="en-US" dirty="0">
                  <a:solidFill>
                    <a:schemeClr val="bg1">
                      <a:lumMod val="50000"/>
                    </a:schemeClr>
                  </a:solidFill>
                </a:rPr>
                <a:t>数字工程师</a:t>
              </a:r>
              <a:endParaRPr lang="en-US" altLang="zh-CN" dirty="0">
                <a:solidFill>
                  <a:schemeClr val="bg1">
                    <a:lumMod val="50000"/>
                  </a:schemeClr>
                </a:solidFill>
              </a:endParaRPr>
            </a:p>
          </p:txBody>
        </p:sp>
        <p:sp>
          <p:nvSpPr>
            <p:cNvPr id="104" name="项目总监"/>
            <p:cNvSpPr txBox="1"/>
            <p:nvPr/>
          </p:nvSpPr>
          <p:spPr>
            <a:xfrm>
              <a:off x="8732094" y="3935952"/>
              <a:ext cx="318083" cy="1200329"/>
            </a:xfrm>
            <a:prstGeom prst="rect">
              <a:avLst/>
            </a:prstGeom>
            <a:solidFill>
              <a:schemeClr val="bg1">
                <a:lumMod val="85000"/>
              </a:schemeClr>
            </a:solidFill>
            <a:ln w="12700">
              <a:miter lim="400000"/>
            </a:ln>
          </p:spPr>
          <p:txBody>
            <a:bodyPr wrap="square" lIns="45719" rIns="45719">
              <a:spAutoFit/>
            </a:bodyPr>
            <a:lstStyle>
              <a:lvl1pPr algn="ct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lang="en-US" altLang="zh-CN" dirty="0">
                <a:solidFill>
                  <a:schemeClr val="bg1">
                    <a:lumMod val="50000"/>
                  </a:schemeClr>
                </a:solidFill>
              </a:endParaRPr>
            </a:p>
            <a:p>
              <a:endParaRPr lang="en-US" altLang="zh-CN" dirty="0">
                <a:solidFill>
                  <a:schemeClr val="bg1">
                    <a:lumMod val="50000"/>
                  </a:schemeClr>
                </a:solidFill>
              </a:endParaRPr>
            </a:p>
            <a:p>
              <a:r>
                <a:rPr lang="zh-CN" altLang="en-US" dirty="0">
                  <a:solidFill>
                    <a:schemeClr val="bg1">
                      <a:lumMod val="50000"/>
                    </a:schemeClr>
                  </a:solidFill>
                </a:rPr>
                <a:t>设计</a:t>
              </a:r>
              <a:endParaRPr lang="en-US" altLang="zh-CN" dirty="0">
                <a:solidFill>
                  <a:schemeClr val="bg1">
                    <a:lumMod val="50000"/>
                  </a:schemeClr>
                </a:solidFill>
              </a:endParaRPr>
            </a:p>
            <a:p>
              <a:r>
                <a:rPr lang="zh-CN" altLang="en-US" dirty="0">
                  <a:solidFill>
                    <a:schemeClr val="bg1">
                      <a:lumMod val="50000"/>
                    </a:schemeClr>
                  </a:solidFill>
                </a:rPr>
                <a:t>师</a:t>
              </a:r>
              <a:endParaRPr lang="en-US" altLang="zh-CN" dirty="0">
                <a:solidFill>
                  <a:schemeClr val="bg1">
                    <a:lumMod val="50000"/>
                  </a:schemeClr>
                </a:solidFill>
              </a:endParaRPr>
            </a:p>
            <a:p>
              <a:endParaRPr lang="en-US" dirty="0">
                <a:solidFill>
                  <a:schemeClr val="bg1">
                    <a:lumMod val="50000"/>
                  </a:schemeClr>
                </a:solidFill>
              </a:endParaRPr>
            </a:p>
          </p:txBody>
        </p:sp>
      </p:grpSp>
      <p:sp>
        <p:nvSpPr>
          <p:cNvPr id="108" name="矩形 12"/>
          <p:cNvSpPr/>
          <p:nvPr/>
        </p:nvSpPr>
        <p:spPr>
          <a:xfrm>
            <a:off x="655638" y="944563"/>
            <a:ext cx="6299200" cy="369332"/>
          </a:xfrm>
          <a:prstGeom prst="rect">
            <a:avLst/>
          </a:prstGeom>
          <a:noFill/>
          <a:ln w="9525">
            <a:noFill/>
          </a:ln>
        </p:spPr>
        <p:txBody>
          <a:bodyPr anchor="t">
            <a:spAutoFit/>
          </a:bodyPr>
          <a:lstStyle/>
          <a:p>
            <a:pPr eaLnBrk="0" hangingPunct="0">
              <a:spcBef>
                <a:spcPct val="50000"/>
              </a:spcBef>
              <a:buFont typeface="Arial" panose="020B0604020202020204" pitchFamily="34" charset="0"/>
              <a:buNone/>
            </a:pPr>
            <a:r>
              <a:rPr lang="zh-CN" altLang="en-US" sz="1800" b="1" dirty="0">
                <a:solidFill>
                  <a:srgbClr val="9E905A"/>
                </a:solidFill>
                <a:latin typeface="微软雅黑" panose="020B0503020204020204" pitchFamily="34" charset="-122"/>
                <a:ea typeface="微软雅黑" panose="020B0503020204020204" pitchFamily="34" charset="-122"/>
                <a:sym typeface="微软雅黑" panose="020B0503020204020204" pitchFamily="34" charset="-122"/>
              </a:rPr>
              <a:t>欧赛斯组织结构</a:t>
            </a:r>
            <a:r>
              <a:rPr lang="en-US" altLang="zh-CN" sz="1800" dirty="0">
                <a:latin typeface="Arial" panose="020B0604020202020204" pitchFamily="34" charset="0"/>
                <a:ea typeface="宋体" panose="02010600030101010101" pitchFamily="2" charset="-122"/>
              </a:rPr>
              <a:t> </a:t>
            </a:r>
            <a:endParaRPr lang="zh-CN" altLang="en-US" sz="1800" dirty="0">
              <a:solidFill>
                <a:srgbClr val="B0A668"/>
              </a:solidFill>
              <a:latin typeface="微软雅黑" panose="020B0503020204020204" pitchFamily="34" charset="-122"/>
              <a:ea typeface="微软雅黑" panose="020B0503020204020204" pitchFamily="34" charset="-122"/>
            </a:endParaRPr>
          </a:p>
        </p:txBody>
      </p:sp>
      <p:sp>
        <p:nvSpPr>
          <p:cNvPr id="109" name="TextBox 9"/>
          <p:cNvSpPr/>
          <p:nvPr/>
        </p:nvSpPr>
        <p:spPr>
          <a:xfrm>
            <a:off x="584199" y="371475"/>
            <a:ext cx="4831097" cy="584767"/>
          </a:xfrm>
          <a:prstGeom prst="rect">
            <a:avLst/>
          </a:prstGeom>
          <a:noFill/>
          <a:ln w="9525">
            <a:noFill/>
          </a:ln>
        </p:spPr>
        <p:txBody>
          <a:bodyPr wrap="square" lIns="91431" tIns="45716" rIns="91431" bIns="45716" anchor="t">
            <a:spAutoFit/>
          </a:bodyPr>
          <a:lstStyle/>
          <a:p>
            <a:pPr eaLnBrk="0" hangingPunct="0"/>
            <a:r>
              <a:rPr lang="en-US" altLang="zh-CN" sz="3200" b="1" dirty="0">
                <a:solidFill>
                  <a:srgbClr val="B0A668"/>
                </a:solidFill>
                <a:sym typeface="微软雅黑" panose="020B0503020204020204" pitchFamily="34" charset="-122"/>
              </a:rPr>
              <a:t>OSENS</a:t>
            </a:r>
            <a:r>
              <a:rPr lang="zh-CN" altLang="en-US" sz="3200" b="1" dirty="0">
                <a:solidFill>
                  <a:srgbClr val="B0A668"/>
                </a:solidFill>
                <a:sym typeface="微软雅黑" panose="020B0503020204020204" pitchFamily="34" charset="-122"/>
              </a:rPr>
              <a:t> </a:t>
            </a:r>
            <a:r>
              <a:rPr lang="en-US" altLang="zh-CN" sz="3200" b="1" dirty="0">
                <a:solidFill>
                  <a:srgbClr val="B0A668"/>
                </a:solidFill>
                <a:sym typeface="微软雅黑" panose="020B0503020204020204" pitchFamily="34" charset="-122"/>
              </a:rPr>
              <a:t>Organization</a:t>
            </a:r>
            <a:endParaRPr lang="en-US" altLang="zh-CN" sz="1100" b="1" dirty="0">
              <a:solidFill>
                <a:srgbClr val="B0A668"/>
              </a:solidFill>
              <a:sym typeface="微软雅黑" panose="020B0503020204020204" pitchFamily="34" charset="-122"/>
            </a:endParaRPr>
          </a:p>
        </p:txBody>
      </p:sp>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矩形"/>
          <p:cNvSpPr/>
          <p:nvPr/>
        </p:nvSpPr>
        <p:spPr>
          <a:xfrm>
            <a:off x="1264187" y="1580908"/>
            <a:ext cx="5162574" cy="392431"/>
          </a:xfrm>
          <a:prstGeom prst="rect">
            <a:avLst/>
          </a:prstGeom>
          <a:solidFill>
            <a:srgbClr val="BFBFBF"/>
          </a:solidFill>
          <a:ln w="12700">
            <a:miter lim="400000"/>
          </a:ln>
        </p:spPr>
        <p:txBody>
          <a:bodyPr lIns="45719" rIns="45719" anchor="ctr"/>
          <a:lstStyle/>
          <a:p/>
        </p:txBody>
      </p:sp>
      <p:sp>
        <p:nvSpPr>
          <p:cNvPr id="20" name="矩形"/>
          <p:cNvSpPr/>
          <p:nvPr/>
        </p:nvSpPr>
        <p:spPr>
          <a:xfrm>
            <a:off x="6556154" y="1580590"/>
            <a:ext cx="2191198" cy="392431"/>
          </a:xfrm>
          <a:prstGeom prst="rect">
            <a:avLst/>
          </a:prstGeom>
          <a:solidFill>
            <a:srgbClr val="BFBFBF"/>
          </a:solidFill>
          <a:ln w="12700">
            <a:miter lim="400000"/>
          </a:ln>
        </p:spPr>
        <p:txBody>
          <a:bodyPr lIns="45719" rIns="45719" anchor="ctr"/>
          <a:lstStyle/>
          <a:p/>
        </p:txBody>
      </p:sp>
      <p:sp>
        <p:nvSpPr>
          <p:cNvPr id="21" name="矩形"/>
          <p:cNvSpPr/>
          <p:nvPr/>
        </p:nvSpPr>
        <p:spPr>
          <a:xfrm>
            <a:off x="8972929" y="1580590"/>
            <a:ext cx="2197997" cy="392431"/>
          </a:xfrm>
          <a:prstGeom prst="rect">
            <a:avLst/>
          </a:prstGeom>
          <a:solidFill>
            <a:srgbClr val="BFBFBF"/>
          </a:solidFill>
          <a:ln w="12700">
            <a:miter lim="400000"/>
          </a:ln>
        </p:spPr>
        <p:txBody>
          <a:bodyPr lIns="45719" rIns="45719" anchor="ctr"/>
          <a:lstStyle/>
          <a:p/>
        </p:txBody>
      </p:sp>
      <p:sp>
        <p:nvSpPr>
          <p:cNvPr id="28674" name="矩形 5"/>
          <p:cNvSpPr/>
          <p:nvPr/>
        </p:nvSpPr>
        <p:spPr>
          <a:xfrm>
            <a:off x="609823" y="958441"/>
            <a:ext cx="6299200" cy="784225"/>
          </a:xfrm>
          <a:prstGeom prst="rect">
            <a:avLst/>
          </a:prstGeom>
          <a:noFill/>
          <a:ln w="9525">
            <a:noFill/>
          </a:ln>
        </p:spPr>
        <p:txBody>
          <a:bodyPr anchor="t">
            <a:spAutoFit/>
          </a:bodyPr>
          <a:lstStyle/>
          <a:p>
            <a:pPr eaLnBrk="0" hangingPunct="0">
              <a:buFont typeface="Arial" panose="020B0604020202020204" pitchFamily="34" charset="0"/>
              <a:buNone/>
            </a:pPr>
            <a:r>
              <a:rPr lang="zh-CN" altLang="en-US" sz="1800" b="1">
                <a:solidFill>
                  <a:srgbClr val="9E905A"/>
                </a:solidFill>
                <a:latin typeface="微软雅黑" panose="020B0503020204020204" pitchFamily="34" charset="-122"/>
                <a:ea typeface="微软雅黑" panose="020B0503020204020204" pitchFamily="34" charset="-122"/>
                <a:sym typeface="微软雅黑" panose="020B0503020204020204" pitchFamily="34" charset="-122"/>
              </a:rPr>
              <a:t>品牌全案服务流程（前三个月）</a:t>
            </a:r>
            <a:endParaRPr lang="zh-CN" altLang="en-US" sz="1800" b="1">
              <a:solidFill>
                <a:srgbClr val="9E905A"/>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spcBef>
                <a:spcPct val="50000"/>
              </a:spcBef>
              <a:buFont typeface="Arial" panose="020B0604020202020204" pitchFamily="34" charset="0"/>
              <a:buNone/>
            </a:pPr>
            <a:r>
              <a:rPr lang="en-US" altLang="zh-CN" sz="1800">
                <a:latin typeface="Arial" panose="020B0604020202020204" pitchFamily="34" charset="0"/>
                <a:ea typeface="宋体" panose="02010600030101010101" pitchFamily="2" charset="-122"/>
              </a:rPr>
              <a:t> </a:t>
            </a:r>
            <a:endParaRPr lang="zh-CN" altLang="en-US" sz="1800">
              <a:solidFill>
                <a:srgbClr val="B0A668"/>
              </a:solidFill>
              <a:latin typeface="微软雅黑" panose="020B0503020204020204" pitchFamily="34" charset="-122"/>
              <a:ea typeface="微软雅黑" panose="020B0503020204020204" pitchFamily="34" charset="-122"/>
            </a:endParaRPr>
          </a:p>
        </p:txBody>
      </p:sp>
      <p:sp>
        <p:nvSpPr>
          <p:cNvPr id="3" name="矩形 2"/>
          <p:cNvSpPr/>
          <p:nvPr/>
        </p:nvSpPr>
        <p:spPr>
          <a:xfrm>
            <a:off x="1302735" y="2071821"/>
            <a:ext cx="1963037" cy="288682"/>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200" b="1" i="0" u="none"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引擎启动准备（</a:t>
            </a:r>
            <a:r>
              <a:rPr lang="en-US" altLang="zh-CN" sz="1200" b="1" noProof="1">
                <a:solidFill>
                  <a:srgbClr val="C00000"/>
                </a:solidFill>
                <a:latin typeface="微软雅黑" panose="020B0503020204020204" pitchFamily="34" charset="-122"/>
                <a:ea typeface="微软雅黑" panose="020B0503020204020204" pitchFamily="34" charset="-122"/>
              </a:rPr>
              <a:t>O&amp;C</a:t>
            </a:r>
            <a:r>
              <a:rPr kumimoji="0" lang="zh-CN" altLang="en-US" sz="1200" b="1" i="0" u="none"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a:t>
            </a:r>
            <a:endParaRPr kumimoji="0" lang="zh-CN" altLang="en-US" sz="1200" b="1" i="0" u="none"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endParaRPr>
          </a:p>
        </p:txBody>
      </p:sp>
      <p:sp>
        <p:nvSpPr>
          <p:cNvPr id="4" name="矩形 3"/>
          <p:cNvSpPr/>
          <p:nvPr/>
        </p:nvSpPr>
        <p:spPr>
          <a:xfrm>
            <a:off x="3896162" y="2173301"/>
            <a:ext cx="2003382" cy="288682"/>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lstStyle/>
          <a:p>
            <a:pPr eaLnBrk="0" hangingPunct="0"/>
            <a:r>
              <a:rPr kumimoji="0" lang="zh-CN" altLang="en-US" sz="1200" b="1" i="0" u="none"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引擎探测</a:t>
            </a:r>
            <a:r>
              <a:rPr lang="zh-CN" altLang="en-US" sz="1200" b="1" noProof="1">
                <a:solidFill>
                  <a:srgbClr val="C00000"/>
                </a:solidFill>
                <a:latin typeface="微软雅黑" panose="020B0503020204020204" pitchFamily="34" charset="-122"/>
                <a:ea typeface="微软雅黑" panose="020B0503020204020204" pitchFamily="34" charset="-122"/>
              </a:rPr>
              <a:t>工作（</a:t>
            </a:r>
            <a:r>
              <a:rPr lang="en-US" altLang="zh-CN" sz="1200" b="1" noProof="1">
                <a:solidFill>
                  <a:srgbClr val="C00000"/>
                </a:solidFill>
                <a:latin typeface="微软雅黑" panose="020B0503020204020204" pitchFamily="34" charset="-122"/>
                <a:ea typeface="微软雅黑" panose="020B0503020204020204" pitchFamily="34" charset="-122"/>
              </a:rPr>
              <a:t>O&amp;C</a:t>
            </a:r>
            <a:r>
              <a:rPr lang="zh-CN" altLang="en-US" sz="1200" b="1" noProof="1">
                <a:solidFill>
                  <a:srgbClr val="C00000"/>
                </a:solidFill>
                <a:latin typeface="微软雅黑" panose="020B0503020204020204" pitchFamily="34" charset="-122"/>
                <a:ea typeface="微软雅黑" panose="020B0503020204020204" pitchFamily="34" charset="-122"/>
              </a:rPr>
              <a:t>）</a:t>
            </a:r>
            <a:endParaRPr lang="zh-CN" altLang="en-US" sz="1200" b="1" noProof="1">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6866563" y="2115943"/>
            <a:ext cx="2314795" cy="40339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lstStyle/>
          <a:p>
            <a:pPr eaLnBrk="0" hangingPunct="0"/>
            <a:r>
              <a:rPr kumimoji="0" lang="zh-CN" altLang="en-US" sz="1200" b="1" i="0" u="none"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引擎核心系统</a:t>
            </a:r>
            <a:r>
              <a:rPr lang="zh-CN" altLang="en-US" sz="1200" b="1" noProof="1">
                <a:solidFill>
                  <a:srgbClr val="C00000"/>
                </a:solidFill>
                <a:latin typeface="微软雅黑" panose="020B0503020204020204" pitchFamily="34" charset="-122"/>
                <a:ea typeface="微软雅黑" panose="020B0503020204020204" pitchFamily="34" charset="-122"/>
              </a:rPr>
              <a:t>构造（</a:t>
            </a:r>
            <a:r>
              <a:rPr lang="en-US" altLang="zh-CN" sz="1200" b="1" noProof="1">
                <a:solidFill>
                  <a:srgbClr val="C00000"/>
                </a:solidFill>
                <a:latin typeface="微软雅黑" panose="020B0503020204020204" pitchFamily="34" charset="-122"/>
                <a:ea typeface="微软雅黑" panose="020B0503020204020204" pitchFamily="34" charset="-122"/>
              </a:rPr>
              <a:t>O</a:t>
            </a:r>
            <a:r>
              <a:rPr lang="zh-CN" altLang="en-US" sz="1200" b="1" noProof="1">
                <a:solidFill>
                  <a:srgbClr val="C00000"/>
                </a:solidFill>
                <a:latin typeface="微软雅黑" panose="020B0503020204020204" pitchFamily="34" charset="-122"/>
                <a:ea typeface="微软雅黑" panose="020B0503020204020204" pitchFamily="34" charset="-122"/>
              </a:rPr>
              <a:t>）</a:t>
            </a:r>
            <a:endParaRPr lang="zh-CN" altLang="en-US" sz="1200" b="1" noProof="1">
              <a:solidFill>
                <a:srgbClr val="C00000"/>
              </a:solidFill>
              <a:latin typeface="微软雅黑" panose="020B0503020204020204" pitchFamily="34" charset="-122"/>
              <a:ea typeface="微软雅黑" panose="020B0503020204020204" pitchFamily="34" charset="-122"/>
            </a:endParaRPr>
          </a:p>
        </p:txBody>
      </p:sp>
      <p:sp>
        <p:nvSpPr>
          <p:cNvPr id="6" name="矩形 5"/>
          <p:cNvSpPr/>
          <p:nvPr/>
        </p:nvSpPr>
        <p:spPr>
          <a:xfrm>
            <a:off x="9134709" y="2174562"/>
            <a:ext cx="1991404" cy="28679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lstStyle/>
          <a:p>
            <a:pPr eaLnBrk="0" hangingPunct="0"/>
            <a:r>
              <a:rPr kumimoji="0" lang="zh-CN" altLang="en-US" sz="1200" b="1" i="0" u="none"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引擎核心创意容输</a:t>
            </a:r>
            <a:r>
              <a:rPr lang="zh-CN" altLang="en-US" sz="1200" b="1" noProof="1">
                <a:solidFill>
                  <a:srgbClr val="C00000"/>
                </a:solidFill>
                <a:latin typeface="微软雅黑" panose="020B0503020204020204" pitchFamily="34" charset="-122"/>
                <a:ea typeface="微软雅黑" panose="020B0503020204020204" pitchFamily="34" charset="-122"/>
              </a:rPr>
              <a:t>出（</a:t>
            </a:r>
            <a:r>
              <a:rPr lang="en-US" altLang="zh-CN" sz="1200" b="1" noProof="1">
                <a:solidFill>
                  <a:srgbClr val="C00000"/>
                </a:solidFill>
                <a:latin typeface="微软雅黑" panose="020B0503020204020204" pitchFamily="34" charset="-122"/>
                <a:ea typeface="微软雅黑" panose="020B0503020204020204" pitchFamily="34" charset="-122"/>
              </a:rPr>
              <a:t>O</a:t>
            </a:r>
            <a:r>
              <a:rPr lang="zh-CN" altLang="en-US" sz="1200" b="1" noProof="1">
                <a:solidFill>
                  <a:srgbClr val="C00000"/>
                </a:solidFill>
                <a:latin typeface="微软雅黑" panose="020B0503020204020204" pitchFamily="34" charset="-122"/>
                <a:ea typeface="微软雅黑" panose="020B0503020204020204" pitchFamily="34" charset="-122"/>
              </a:rPr>
              <a:t>）</a:t>
            </a:r>
            <a:endParaRPr lang="zh-CN" altLang="en-US" sz="1200" b="1" noProof="1">
              <a:solidFill>
                <a:srgbClr val="C00000"/>
              </a:solidFill>
              <a:latin typeface="微软雅黑" panose="020B0503020204020204" pitchFamily="34" charset="-122"/>
              <a:ea typeface="微软雅黑" panose="020B0503020204020204" pitchFamily="34" charset="-122"/>
            </a:endParaRPr>
          </a:p>
        </p:txBody>
      </p:sp>
      <p:sp>
        <p:nvSpPr>
          <p:cNvPr id="8" name="矩形 7"/>
          <p:cNvSpPr/>
          <p:nvPr/>
        </p:nvSpPr>
        <p:spPr>
          <a:xfrm>
            <a:off x="1574781" y="3002158"/>
            <a:ext cx="1843893" cy="340367"/>
          </a:xfrm>
          <a:prstGeom prst="rect">
            <a:avLst/>
          </a:prstGeom>
          <a:ln>
            <a:no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lang="en-US" altLang="zh-CN" sz="1200" b="1" noProof="1">
                <a:solidFill>
                  <a:srgbClr val="C00000"/>
                </a:solidFill>
                <a:latin typeface="微软雅黑" panose="020B0503020204020204" pitchFamily="34" charset="-122"/>
                <a:ea typeface="微软雅黑" panose="020B0503020204020204" pitchFamily="34" charset="-122"/>
              </a:rPr>
              <a:t>O&amp;C </a:t>
            </a:r>
            <a:r>
              <a:rPr kumimoji="0" lang="zh-CN" altLang="en-US"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启动日期商定</a:t>
            </a:r>
            <a:endParaRPr kumimoji="0" lang="zh-CN" altLang="en-US"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endParaRPr>
          </a:p>
        </p:txBody>
      </p:sp>
      <p:sp>
        <p:nvSpPr>
          <p:cNvPr id="9" name="矩形 8"/>
          <p:cNvSpPr/>
          <p:nvPr/>
        </p:nvSpPr>
        <p:spPr>
          <a:xfrm>
            <a:off x="2004360" y="3619862"/>
            <a:ext cx="1398207" cy="992108"/>
          </a:xfrm>
          <a:prstGeom prst="rect">
            <a:avLst/>
          </a:prstGeom>
          <a:ln>
            <a:no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endParaRPr>
          </a:p>
        </p:txBody>
      </p:sp>
      <p:sp>
        <p:nvSpPr>
          <p:cNvPr id="28684" name="文本框 9"/>
          <p:cNvSpPr txBox="1"/>
          <p:nvPr/>
        </p:nvSpPr>
        <p:spPr>
          <a:xfrm>
            <a:off x="1630424" y="3465436"/>
            <a:ext cx="1490874" cy="1050096"/>
          </a:xfrm>
          <a:prstGeom prst="rect">
            <a:avLst/>
          </a:prstGeom>
          <a:noFill/>
          <a:ln w="9525">
            <a:noFill/>
          </a:ln>
        </p:spPr>
        <p:txBody>
          <a:bodyPr wrap="square" anchor="t">
            <a:spAutoFit/>
          </a:bodyPr>
          <a:lstStyle/>
          <a:p>
            <a:pPr>
              <a:lnSpc>
                <a:spcPct val="130000"/>
              </a:lnSpc>
            </a:pPr>
            <a:r>
              <a:rPr lang="en-US" altLang="zh-CN" sz="1200" b="1" dirty="0">
                <a:latin typeface="微软雅黑" panose="020B0503020204020204" pitchFamily="34" charset="-122"/>
                <a:ea typeface="微软雅黑" panose="020B0503020204020204" pitchFamily="34" charset="-122"/>
              </a:rPr>
              <a:t>A</a:t>
            </a:r>
            <a:r>
              <a:rPr lang="zh-CN" altLang="en-US" sz="1200" b="1" dirty="0">
                <a:latin typeface="微软雅黑" panose="020B0503020204020204" pitchFamily="34" charset="-122"/>
                <a:ea typeface="微软雅黑" panose="020B0503020204020204" pitchFamily="34" charset="-122"/>
              </a:rPr>
              <a:t>、信息交流</a:t>
            </a:r>
            <a:endParaRPr lang="zh-CN" altLang="en-US" sz="1200" b="1" dirty="0">
              <a:latin typeface="微软雅黑" panose="020B0503020204020204" pitchFamily="34" charset="-122"/>
              <a:ea typeface="微软雅黑" panose="020B0503020204020204" pitchFamily="34" charset="-122"/>
            </a:endParaRPr>
          </a:p>
          <a:p>
            <a:pPr>
              <a:lnSpc>
                <a:spcPct val="130000"/>
              </a:lnSpc>
            </a:pPr>
            <a:r>
              <a:rPr lang="en-US" altLang="zh-CN" sz="1200" b="1" dirty="0">
                <a:latin typeface="微软雅黑" panose="020B0503020204020204" pitchFamily="34" charset="-122"/>
                <a:ea typeface="微软雅黑" panose="020B0503020204020204" pitchFamily="34" charset="-122"/>
              </a:rPr>
              <a:t>B</a:t>
            </a:r>
            <a:r>
              <a:rPr lang="zh-CN" altLang="en-US" sz="1200" b="1" dirty="0">
                <a:latin typeface="微软雅黑" panose="020B0503020204020204" pitchFamily="34" charset="-122"/>
                <a:ea typeface="微软雅黑" panose="020B0503020204020204" pitchFamily="34" charset="-122"/>
              </a:rPr>
              <a:t>、工作对接安排</a:t>
            </a:r>
            <a:endParaRPr lang="zh-CN" altLang="en-US" sz="1200" b="1" dirty="0">
              <a:latin typeface="微软雅黑" panose="020B0503020204020204" pitchFamily="34" charset="-122"/>
              <a:ea typeface="微软雅黑" panose="020B0503020204020204" pitchFamily="34" charset="-122"/>
            </a:endParaRPr>
          </a:p>
          <a:p>
            <a:pPr>
              <a:lnSpc>
                <a:spcPct val="130000"/>
              </a:lnSpc>
            </a:pPr>
            <a:r>
              <a:rPr lang="en-US" altLang="zh-CN" sz="1200" b="1" dirty="0">
                <a:latin typeface="微软雅黑" panose="020B0503020204020204" pitchFamily="34" charset="-122"/>
                <a:ea typeface="微软雅黑" panose="020B0503020204020204" pitchFamily="34" charset="-122"/>
              </a:rPr>
              <a:t>C</a:t>
            </a:r>
            <a:r>
              <a:rPr lang="zh-CN" altLang="en-US" sz="1200" b="1" dirty="0">
                <a:latin typeface="微软雅黑" panose="020B0503020204020204" pitchFamily="34" charset="-122"/>
                <a:ea typeface="微软雅黑" panose="020B0503020204020204" pitchFamily="34" charset="-122"/>
              </a:rPr>
              <a:t>、明确任务</a:t>
            </a:r>
            <a:endParaRPr lang="zh-CN" altLang="en-US" sz="1200" b="1" dirty="0">
              <a:latin typeface="微软雅黑" panose="020B0503020204020204" pitchFamily="34" charset="-122"/>
              <a:ea typeface="微软雅黑" panose="020B0503020204020204" pitchFamily="34" charset="-122"/>
            </a:endParaRPr>
          </a:p>
          <a:p>
            <a:pPr>
              <a:lnSpc>
                <a:spcPct val="130000"/>
              </a:lnSpc>
            </a:pPr>
            <a:r>
              <a:rPr lang="en-US" altLang="zh-CN" sz="1200" b="1" dirty="0">
                <a:latin typeface="微软雅黑" panose="020B0503020204020204" pitchFamily="34" charset="-122"/>
                <a:ea typeface="微软雅黑" panose="020B0503020204020204" pitchFamily="34" charset="-122"/>
              </a:rPr>
              <a:t>D</a:t>
            </a:r>
            <a:r>
              <a:rPr lang="zh-CN" altLang="en-US" sz="1200" b="1" dirty="0">
                <a:latin typeface="微软雅黑" panose="020B0503020204020204" pitchFamily="34" charset="-122"/>
                <a:ea typeface="微软雅黑" panose="020B0503020204020204" pitchFamily="34" charset="-122"/>
              </a:rPr>
              <a:t>、战略预判</a:t>
            </a:r>
            <a:endParaRPr lang="zh-CN" altLang="en-US" sz="1200" b="1" dirty="0">
              <a:latin typeface="微软雅黑" panose="020B0503020204020204" pitchFamily="34" charset="-122"/>
              <a:ea typeface="微软雅黑" panose="020B0503020204020204" pitchFamily="34" charset="-122"/>
            </a:endParaRPr>
          </a:p>
        </p:txBody>
      </p:sp>
      <p:sp>
        <p:nvSpPr>
          <p:cNvPr id="11" name="矩形 10"/>
          <p:cNvSpPr/>
          <p:nvPr/>
        </p:nvSpPr>
        <p:spPr>
          <a:xfrm>
            <a:off x="1803151" y="4746226"/>
            <a:ext cx="1178200" cy="285530"/>
          </a:xfrm>
          <a:prstGeom prst="rect">
            <a:avLst/>
          </a:prstGeom>
          <a:ln>
            <a:no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启动会总结</a:t>
            </a:r>
            <a:endParaRPr kumimoji="0" lang="zh-CN" altLang="en-US"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endParaRPr>
          </a:p>
        </p:txBody>
      </p:sp>
      <p:sp>
        <p:nvSpPr>
          <p:cNvPr id="12" name="矩形 11"/>
          <p:cNvSpPr/>
          <p:nvPr/>
        </p:nvSpPr>
        <p:spPr>
          <a:xfrm>
            <a:off x="3274597" y="2663052"/>
            <a:ext cx="1697012" cy="307591"/>
          </a:xfrm>
          <a:prstGeom prst="rect">
            <a:avLst/>
          </a:prstGeom>
          <a:ln>
            <a:no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lstStyle/>
          <a:p>
            <a:pPr eaLnBrk="0" hangingPunct="0"/>
            <a:r>
              <a:rPr kumimoji="0" lang="zh-CN" altLang="en-US"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市场及行业调研</a:t>
            </a:r>
            <a:r>
              <a:rPr lang="zh-CN" altLang="en-US" sz="1200" b="1" noProof="1">
                <a:solidFill>
                  <a:srgbClr val="C00000"/>
                </a:solidFill>
                <a:latin typeface="微软雅黑" panose="020B0503020204020204" pitchFamily="34" charset="-122"/>
                <a:ea typeface="微软雅黑" panose="020B0503020204020204" pitchFamily="34" charset="-122"/>
              </a:rPr>
              <a:t>（</a:t>
            </a:r>
            <a:r>
              <a:rPr lang="en-US" altLang="zh-CN" sz="1200" b="1" noProof="1">
                <a:solidFill>
                  <a:srgbClr val="C00000"/>
                </a:solidFill>
                <a:latin typeface="微软雅黑" panose="020B0503020204020204" pitchFamily="34" charset="-122"/>
                <a:ea typeface="微软雅黑" panose="020B0503020204020204" pitchFamily="34" charset="-122"/>
              </a:rPr>
              <a:t>O</a:t>
            </a:r>
            <a:r>
              <a:rPr lang="zh-CN" altLang="en-US" sz="1200" b="1" noProof="1">
                <a:solidFill>
                  <a:srgbClr val="C00000"/>
                </a:solidFill>
                <a:latin typeface="微软雅黑" panose="020B0503020204020204" pitchFamily="34" charset="-122"/>
                <a:ea typeface="微软雅黑" panose="020B0503020204020204" pitchFamily="34" charset="-122"/>
              </a:rPr>
              <a:t>）</a:t>
            </a:r>
            <a:endParaRPr kumimoji="0" lang="zh-CN" altLang="en-US"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endParaRPr>
          </a:p>
        </p:txBody>
      </p:sp>
      <p:sp>
        <p:nvSpPr>
          <p:cNvPr id="13" name="矩形 12"/>
          <p:cNvSpPr/>
          <p:nvPr/>
        </p:nvSpPr>
        <p:spPr>
          <a:xfrm>
            <a:off x="4916134" y="2663052"/>
            <a:ext cx="1654776" cy="325240"/>
          </a:xfrm>
          <a:prstGeom prst="rect">
            <a:avLst/>
          </a:prstGeom>
          <a:ln>
            <a:no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lstStyle/>
          <a:p>
            <a:pPr eaLnBrk="0" hangingPunct="0"/>
            <a:r>
              <a:rPr kumimoji="0" lang="zh-CN" altLang="en-US"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企业访谈</a:t>
            </a:r>
            <a:r>
              <a:rPr lang="zh-CN" altLang="en-US" sz="1200" b="1" noProof="1">
                <a:solidFill>
                  <a:srgbClr val="C00000"/>
                </a:solidFill>
                <a:latin typeface="微软雅黑" panose="020B0503020204020204" pitchFamily="34" charset="-122"/>
                <a:ea typeface="微软雅黑" panose="020B0503020204020204" pitchFamily="34" charset="-122"/>
              </a:rPr>
              <a:t>（</a:t>
            </a:r>
            <a:r>
              <a:rPr lang="en-US" altLang="zh-CN" sz="1200" b="1" noProof="1">
                <a:solidFill>
                  <a:srgbClr val="C00000"/>
                </a:solidFill>
                <a:latin typeface="微软雅黑" panose="020B0503020204020204" pitchFamily="34" charset="-122"/>
                <a:ea typeface="微软雅黑" panose="020B0503020204020204" pitchFamily="34" charset="-122"/>
              </a:rPr>
              <a:t>O&amp;C</a:t>
            </a:r>
            <a:r>
              <a:rPr lang="zh-CN" altLang="en-US" sz="1200" b="1" noProof="1">
                <a:solidFill>
                  <a:srgbClr val="C00000"/>
                </a:solidFill>
                <a:latin typeface="微软雅黑" panose="020B0503020204020204" pitchFamily="34" charset="-122"/>
                <a:ea typeface="微软雅黑" panose="020B0503020204020204" pitchFamily="34" charset="-122"/>
              </a:rPr>
              <a:t>）</a:t>
            </a:r>
            <a:endParaRPr lang="zh-CN" altLang="en-US" sz="1200" b="1" noProof="1">
              <a:solidFill>
                <a:srgbClr val="C00000"/>
              </a:solidFill>
              <a:latin typeface="微软雅黑" panose="020B0503020204020204" pitchFamily="34" charset="-122"/>
              <a:ea typeface="微软雅黑" panose="020B0503020204020204" pitchFamily="34" charset="-122"/>
            </a:endParaRPr>
          </a:p>
        </p:txBody>
      </p:sp>
      <p:sp>
        <p:nvSpPr>
          <p:cNvPr id="14" name="矩形 13"/>
          <p:cNvSpPr/>
          <p:nvPr/>
        </p:nvSpPr>
        <p:spPr>
          <a:xfrm>
            <a:off x="6781460" y="2557790"/>
            <a:ext cx="1885499" cy="517484"/>
          </a:xfrm>
          <a:prstGeom prst="rect">
            <a:avLst/>
          </a:prstGeom>
          <a:ln>
            <a:no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lstStyle/>
          <a:p>
            <a:pPr eaLnBrk="0" hangingPunct="0"/>
            <a:r>
              <a:rPr lang="en-US" altLang="zh-CN" sz="1200" b="1" noProof="1">
                <a:solidFill>
                  <a:srgbClr val="C00000"/>
                </a:solidFill>
                <a:latin typeface="微软雅黑" panose="020B0503020204020204" pitchFamily="34" charset="-122"/>
                <a:ea typeface="微软雅黑" panose="020B0503020204020204" pitchFamily="34" charset="-122"/>
              </a:rPr>
              <a:t>O:</a:t>
            </a:r>
            <a:r>
              <a:rPr lang="zh-CN" altLang="en-US" sz="1200" b="1" noProof="1">
                <a:solidFill>
                  <a:srgbClr val="C00000"/>
                </a:solidFill>
                <a:latin typeface="微软雅黑" panose="020B0503020204020204" pitchFamily="34" charset="-122"/>
                <a:ea typeface="微软雅黑" panose="020B0503020204020204" pitchFamily="34" charset="-122"/>
              </a:rPr>
              <a:t> </a:t>
            </a:r>
            <a:r>
              <a:rPr kumimoji="0" lang="zh-CN" altLang="en-US"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战略策划＋核心视觉</a:t>
            </a:r>
            <a:endParaRPr kumimoji="0" lang="zh-CN" altLang="en-US"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endParaRPr>
          </a:p>
        </p:txBody>
      </p:sp>
      <p:sp>
        <p:nvSpPr>
          <p:cNvPr id="23" name="矩形"/>
          <p:cNvSpPr/>
          <p:nvPr/>
        </p:nvSpPr>
        <p:spPr>
          <a:xfrm>
            <a:off x="1251043" y="2066270"/>
            <a:ext cx="1791571" cy="392431"/>
          </a:xfrm>
          <a:prstGeom prst="rect">
            <a:avLst/>
          </a:prstGeom>
          <a:noFill/>
          <a:ln w="12700">
            <a:solidFill>
              <a:srgbClr val="BFBFBF"/>
            </a:solidFill>
            <a:miter lim="400000"/>
          </a:ln>
        </p:spPr>
        <p:txBody>
          <a:bodyPr lIns="45719" rIns="45719" anchor="ctr"/>
          <a:lstStyle/>
          <a:p/>
        </p:txBody>
      </p:sp>
      <p:sp>
        <p:nvSpPr>
          <p:cNvPr id="24" name="矩形"/>
          <p:cNvSpPr/>
          <p:nvPr/>
        </p:nvSpPr>
        <p:spPr>
          <a:xfrm>
            <a:off x="3164278" y="2066270"/>
            <a:ext cx="3262482" cy="392431"/>
          </a:xfrm>
          <a:prstGeom prst="rect">
            <a:avLst/>
          </a:prstGeom>
          <a:noFill/>
          <a:ln w="12700">
            <a:solidFill>
              <a:srgbClr val="BFBFBF"/>
            </a:solidFill>
            <a:miter lim="400000"/>
          </a:ln>
        </p:spPr>
        <p:txBody>
          <a:bodyPr lIns="45719" rIns="45719" anchor="ctr"/>
          <a:lstStyle/>
          <a:p/>
        </p:txBody>
      </p:sp>
      <p:sp>
        <p:nvSpPr>
          <p:cNvPr id="25" name="矩形"/>
          <p:cNvSpPr/>
          <p:nvPr/>
        </p:nvSpPr>
        <p:spPr>
          <a:xfrm>
            <a:off x="6547541" y="2066270"/>
            <a:ext cx="2200692" cy="392431"/>
          </a:xfrm>
          <a:prstGeom prst="rect">
            <a:avLst/>
          </a:prstGeom>
          <a:noFill/>
          <a:ln w="12700">
            <a:solidFill>
              <a:srgbClr val="BFBFBF"/>
            </a:solidFill>
            <a:miter lim="400000"/>
          </a:ln>
        </p:spPr>
        <p:txBody>
          <a:bodyPr lIns="45719" rIns="45719" anchor="ctr"/>
          <a:lstStyle/>
          <a:p/>
        </p:txBody>
      </p:sp>
      <p:sp>
        <p:nvSpPr>
          <p:cNvPr id="26" name="矩形"/>
          <p:cNvSpPr/>
          <p:nvPr/>
        </p:nvSpPr>
        <p:spPr>
          <a:xfrm>
            <a:off x="8976156" y="2066270"/>
            <a:ext cx="2200692" cy="392431"/>
          </a:xfrm>
          <a:prstGeom prst="rect">
            <a:avLst/>
          </a:prstGeom>
          <a:noFill/>
          <a:ln w="12700">
            <a:solidFill>
              <a:srgbClr val="BFBFBF"/>
            </a:solidFill>
            <a:miter lim="400000"/>
          </a:ln>
        </p:spPr>
        <p:txBody>
          <a:bodyPr lIns="45719" rIns="45719" anchor="ctr"/>
          <a:lstStyle/>
          <a:p/>
        </p:txBody>
      </p:sp>
      <p:sp>
        <p:nvSpPr>
          <p:cNvPr id="27" name="矩形"/>
          <p:cNvSpPr/>
          <p:nvPr/>
        </p:nvSpPr>
        <p:spPr>
          <a:xfrm>
            <a:off x="6547541" y="2618543"/>
            <a:ext cx="2200692" cy="2565839"/>
          </a:xfrm>
          <a:prstGeom prst="rect">
            <a:avLst/>
          </a:prstGeom>
          <a:noFill/>
          <a:ln w="12700">
            <a:solidFill>
              <a:srgbClr val="BFBFBF"/>
            </a:solidFill>
            <a:miter lim="400000"/>
          </a:ln>
        </p:spPr>
        <p:txBody>
          <a:bodyPr lIns="45719" rIns="45719" anchor="ctr"/>
          <a:lstStyle/>
          <a:p/>
        </p:txBody>
      </p:sp>
      <p:sp>
        <p:nvSpPr>
          <p:cNvPr id="28" name="矩形"/>
          <p:cNvSpPr/>
          <p:nvPr/>
        </p:nvSpPr>
        <p:spPr>
          <a:xfrm>
            <a:off x="8976156" y="2618543"/>
            <a:ext cx="2200692" cy="2565839"/>
          </a:xfrm>
          <a:prstGeom prst="rect">
            <a:avLst/>
          </a:prstGeom>
          <a:noFill/>
          <a:ln w="12700">
            <a:solidFill>
              <a:srgbClr val="BFBFBF"/>
            </a:solidFill>
            <a:miter lim="400000"/>
          </a:ln>
        </p:spPr>
        <p:txBody>
          <a:bodyPr lIns="45719" rIns="45719" anchor="ctr"/>
          <a:lstStyle/>
          <a:p/>
        </p:txBody>
      </p:sp>
      <p:sp>
        <p:nvSpPr>
          <p:cNvPr id="29" name="矩形"/>
          <p:cNvSpPr/>
          <p:nvPr/>
        </p:nvSpPr>
        <p:spPr>
          <a:xfrm>
            <a:off x="3187102" y="2605671"/>
            <a:ext cx="3272048" cy="2565839"/>
          </a:xfrm>
          <a:prstGeom prst="rect">
            <a:avLst/>
          </a:prstGeom>
          <a:noFill/>
          <a:ln w="12700">
            <a:solidFill>
              <a:srgbClr val="BFBFBF"/>
            </a:solidFill>
            <a:miter lim="400000"/>
          </a:ln>
        </p:spPr>
        <p:txBody>
          <a:bodyPr lIns="45719" rIns="45719" anchor="ctr"/>
          <a:lstStyle/>
          <a:p/>
        </p:txBody>
      </p:sp>
      <p:sp>
        <p:nvSpPr>
          <p:cNvPr id="30" name="矩形"/>
          <p:cNvSpPr/>
          <p:nvPr/>
        </p:nvSpPr>
        <p:spPr>
          <a:xfrm>
            <a:off x="1593523" y="2579140"/>
            <a:ext cx="1449090" cy="2565839"/>
          </a:xfrm>
          <a:prstGeom prst="rect">
            <a:avLst/>
          </a:prstGeom>
          <a:noFill/>
          <a:ln w="12700">
            <a:solidFill>
              <a:srgbClr val="BFBFBF"/>
            </a:solidFill>
            <a:miter lim="400000"/>
          </a:ln>
        </p:spPr>
        <p:txBody>
          <a:bodyPr lIns="45719" rIns="45719" anchor="ctr"/>
          <a:lstStyle/>
          <a:p/>
        </p:txBody>
      </p:sp>
      <p:sp>
        <p:nvSpPr>
          <p:cNvPr id="31" name="矩形"/>
          <p:cNvSpPr/>
          <p:nvPr/>
        </p:nvSpPr>
        <p:spPr>
          <a:xfrm>
            <a:off x="1244740" y="5231451"/>
            <a:ext cx="5182020" cy="673261"/>
          </a:xfrm>
          <a:prstGeom prst="rect">
            <a:avLst/>
          </a:prstGeom>
          <a:noFill/>
          <a:ln w="12700">
            <a:solidFill>
              <a:srgbClr val="BFBFBF"/>
            </a:solidFill>
            <a:miter lim="400000"/>
          </a:ln>
        </p:spPr>
        <p:txBody>
          <a:bodyPr lIns="45719" rIns="45719" anchor="ctr"/>
          <a:lstStyle/>
          <a:p/>
        </p:txBody>
      </p:sp>
      <p:sp>
        <p:nvSpPr>
          <p:cNvPr id="32" name="矩形"/>
          <p:cNvSpPr/>
          <p:nvPr/>
        </p:nvSpPr>
        <p:spPr>
          <a:xfrm>
            <a:off x="1215768" y="6017440"/>
            <a:ext cx="5182020" cy="673261"/>
          </a:xfrm>
          <a:prstGeom prst="rect">
            <a:avLst/>
          </a:prstGeom>
          <a:noFill/>
          <a:ln w="12700">
            <a:solidFill>
              <a:srgbClr val="BFBFBF"/>
            </a:solidFill>
            <a:miter lim="400000"/>
          </a:ln>
        </p:spPr>
        <p:txBody>
          <a:bodyPr lIns="45719" rIns="45719" anchor="ctr"/>
          <a:lstStyle/>
          <a:p/>
        </p:txBody>
      </p:sp>
      <p:sp>
        <p:nvSpPr>
          <p:cNvPr id="33" name="矩形"/>
          <p:cNvSpPr/>
          <p:nvPr/>
        </p:nvSpPr>
        <p:spPr>
          <a:xfrm>
            <a:off x="6533938" y="5261427"/>
            <a:ext cx="2227899" cy="673261"/>
          </a:xfrm>
          <a:prstGeom prst="rect">
            <a:avLst/>
          </a:prstGeom>
          <a:noFill/>
          <a:ln w="12700">
            <a:solidFill>
              <a:srgbClr val="BFBFBF"/>
            </a:solidFill>
            <a:miter lim="400000"/>
          </a:ln>
        </p:spPr>
        <p:txBody>
          <a:bodyPr lIns="45719" rIns="45719" anchor="ctr"/>
          <a:lstStyle/>
          <a:p/>
        </p:txBody>
      </p:sp>
      <p:sp>
        <p:nvSpPr>
          <p:cNvPr id="34" name="矩形"/>
          <p:cNvSpPr/>
          <p:nvPr/>
        </p:nvSpPr>
        <p:spPr>
          <a:xfrm>
            <a:off x="6533938" y="6047416"/>
            <a:ext cx="2227899" cy="673261"/>
          </a:xfrm>
          <a:prstGeom prst="rect">
            <a:avLst/>
          </a:prstGeom>
          <a:noFill/>
          <a:ln w="12700">
            <a:solidFill>
              <a:srgbClr val="BFBFBF"/>
            </a:solidFill>
            <a:miter lim="400000"/>
          </a:ln>
        </p:spPr>
        <p:txBody>
          <a:bodyPr lIns="45719" rIns="45719" anchor="ctr"/>
          <a:lstStyle/>
          <a:p/>
        </p:txBody>
      </p:sp>
      <p:sp>
        <p:nvSpPr>
          <p:cNvPr id="35" name="矩形"/>
          <p:cNvSpPr/>
          <p:nvPr/>
        </p:nvSpPr>
        <p:spPr>
          <a:xfrm>
            <a:off x="8962553" y="5251708"/>
            <a:ext cx="2227899" cy="673261"/>
          </a:xfrm>
          <a:prstGeom prst="rect">
            <a:avLst/>
          </a:prstGeom>
          <a:noFill/>
          <a:ln w="12700">
            <a:solidFill>
              <a:srgbClr val="BFBFBF"/>
            </a:solidFill>
            <a:miter lim="400000"/>
          </a:ln>
        </p:spPr>
        <p:txBody>
          <a:bodyPr lIns="45719" rIns="45719" anchor="ctr"/>
          <a:lstStyle/>
          <a:p/>
        </p:txBody>
      </p:sp>
      <p:sp>
        <p:nvSpPr>
          <p:cNvPr id="36" name="矩形"/>
          <p:cNvSpPr/>
          <p:nvPr/>
        </p:nvSpPr>
        <p:spPr>
          <a:xfrm>
            <a:off x="8962553" y="6037697"/>
            <a:ext cx="2227899" cy="673261"/>
          </a:xfrm>
          <a:prstGeom prst="rect">
            <a:avLst/>
          </a:prstGeom>
          <a:noFill/>
          <a:ln w="12700">
            <a:solidFill>
              <a:srgbClr val="BFBFBF"/>
            </a:solidFill>
            <a:miter lim="400000"/>
          </a:ln>
        </p:spPr>
        <p:txBody>
          <a:bodyPr lIns="45719" rIns="45719" anchor="ctr"/>
          <a:lstStyle/>
          <a:p/>
        </p:txBody>
      </p:sp>
      <p:sp>
        <p:nvSpPr>
          <p:cNvPr id="42" name="CEO"/>
          <p:cNvSpPr txBox="1"/>
          <p:nvPr/>
        </p:nvSpPr>
        <p:spPr>
          <a:xfrm>
            <a:off x="3544970" y="1633195"/>
            <a:ext cx="1536890" cy="28321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lstStyle>
            <a:defPPr>
              <a:defRPr lang="zh-CN"/>
            </a:defPPr>
            <a:lvl1pPr marR="0" eaLnBrk="0" hangingPunct="0">
              <a:buClrTx/>
              <a:buSzTx/>
              <a:buFont typeface="Arial" panose="020B0604020202020204" pitchFamily="34" charset="0"/>
              <a:defRPr kumimoji="0" sz="1200" b="1" strike="noStrike" cap="none" normalizeH="0">
                <a:ln>
                  <a:noFill/>
                </a:ln>
                <a:solidFill>
                  <a:srgbClr val="C00000"/>
                </a:solidFill>
                <a:effectLst/>
                <a:latin typeface="微软雅黑" panose="020B0503020204020204" pitchFamily="34" charset="-122"/>
                <a:ea typeface="微软雅黑" panose="020B0503020204020204" pitchFamily="34" charset="-122"/>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zh-CN" altLang="en-US" sz="1600" dirty="0">
                <a:solidFill>
                  <a:schemeClr val="bg1"/>
                </a:solidFill>
              </a:rPr>
              <a:t>第 </a:t>
            </a:r>
            <a:r>
              <a:rPr lang="en-US" altLang="zh-CN" sz="1600" dirty="0">
                <a:solidFill>
                  <a:schemeClr val="bg1"/>
                </a:solidFill>
              </a:rPr>
              <a:t>1</a:t>
            </a:r>
            <a:r>
              <a:rPr lang="zh-CN" altLang="en-US" sz="1600" dirty="0">
                <a:solidFill>
                  <a:schemeClr val="bg1"/>
                </a:solidFill>
              </a:rPr>
              <a:t> 个月</a:t>
            </a:r>
            <a:endParaRPr sz="1600" dirty="0">
              <a:solidFill>
                <a:schemeClr val="bg1"/>
              </a:solidFill>
            </a:endParaRPr>
          </a:p>
        </p:txBody>
      </p:sp>
      <p:sp>
        <p:nvSpPr>
          <p:cNvPr id="44" name="CEO"/>
          <p:cNvSpPr txBox="1"/>
          <p:nvPr/>
        </p:nvSpPr>
        <p:spPr>
          <a:xfrm>
            <a:off x="7189137" y="1626647"/>
            <a:ext cx="1536890" cy="28321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lstStyle>
            <a:defPPr>
              <a:defRPr lang="zh-CN"/>
            </a:defPPr>
            <a:lvl1pPr marR="0" eaLnBrk="0" hangingPunct="0">
              <a:buClrTx/>
              <a:buSzTx/>
              <a:buFont typeface="Arial" panose="020B0604020202020204" pitchFamily="34" charset="0"/>
              <a:defRPr kumimoji="0" sz="1200" b="1" strike="noStrike" cap="none" normalizeH="0">
                <a:ln>
                  <a:noFill/>
                </a:ln>
                <a:solidFill>
                  <a:srgbClr val="C00000"/>
                </a:solidFill>
                <a:effectLst/>
                <a:latin typeface="微软雅黑" panose="020B0503020204020204" pitchFamily="34" charset="-122"/>
                <a:ea typeface="微软雅黑" panose="020B0503020204020204" pitchFamily="34" charset="-122"/>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zh-CN" altLang="en-US" sz="1600" dirty="0">
                <a:solidFill>
                  <a:schemeClr val="bg1"/>
                </a:solidFill>
              </a:rPr>
              <a:t>第 </a:t>
            </a:r>
            <a:r>
              <a:rPr lang="en-US" altLang="zh-CN" sz="1600" dirty="0">
                <a:solidFill>
                  <a:schemeClr val="bg1"/>
                </a:solidFill>
              </a:rPr>
              <a:t>2</a:t>
            </a:r>
            <a:r>
              <a:rPr lang="zh-CN" altLang="en-US" sz="1600" dirty="0">
                <a:solidFill>
                  <a:schemeClr val="bg1"/>
                </a:solidFill>
              </a:rPr>
              <a:t> 个月</a:t>
            </a:r>
            <a:endParaRPr sz="1600" dirty="0">
              <a:solidFill>
                <a:schemeClr val="bg1"/>
              </a:solidFill>
            </a:endParaRPr>
          </a:p>
        </p:txBody>
      </p:sp>
      <p:sp>
        <p:nvSpPr>
          <p:cNvPr id="45" name="CEO"/>
          <p:cNvSpPr txBox="1"/>
          <p:nvPr/>
        </p:nvSpPr>
        <p:spPr>
          <a:xfrm>
            <a:off x="9554153" y="1627586"/>
            <a:ext cx="1536890" cy="28321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lstStyle>
            <a:defPPr>
              <a:defRPr lang="zh-CN"/>
            </a:defPPr>
            <a:lvl1pPr marR="0" eaLnBrk="0" hangingPunct="0">
              <a:buClrTx/>
              <a:buSzTx/>
              <a:buFont typeface="Arial" panose="020B0604020202020204" pitchFamily="34" charset="0"/>
              <a:defRPr kumimoji="0" sz="1200" b="1" strike="noStrike" cap="none" normalizeH="0">
                <a:ln>
                  <a:noFill/>
                </a:ln>
                <a:solidFill>
                  <a:srgbClr val="C00000"/>
                </a:solidFill>
                <a:effectLst/>
                <a:latin typeface="微软雅黑" panose="020B0503020204020204" pitchFamily="34" charset="-122"/>
                <a:ea typeface="微软雅黑" panose="020B0503020204020204" pitchFamily="34" charset="-122"/>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zh-CN" altLang="en-US" sz="1600" dirty="0">
                <a:solidFill>
                  <a:schemeClr val="bg1"/>
                </a:solidFill>
              </a:rPr>
              <a:t>第 </a:t>
            </a:r>
            <a:r>
              <a:rPr lang="en-US" altLang="zh-CN" sz="1600" dirty="0">
                <a:solidFill>
                  <a:schemeClr val="bg1"/>
                </a:solidFill>
              </a:rPr>
              <a:t>3</a:t>
            </a:r>
            <a:r>
              <a:rPr lang="zh-CN" altLang="en-US" sz="1600" dirty="0">
                <a:solidFill>
                  <a:schemeClr val="bg1"/>
                </a:solidFill>
              </a:rPr>
              <a:t> 个月</a:t>
            </a:r>
            <a:endParaRPr sz="1600" dirty="0">
              <a:solidFill>
                <a:schemeClr val="bg1"/>
              </a:solidFill>
            </a:endParaRPr>
          </a:p>
        </p:txBody>
      </p:sp>
      <p:sp>
        <p:nvSpPr>
          <p:cNvPr id="50" name="矩形"/>
          <p:cNvSpPr/>
          <p:nvPr/>
        </p:nvSpPr>
        <p:spPr>
          <a:xfrm>
            <a:off x="1591192" y="2576501"/>
            <a:ext cx="1450424" cy="349214"/>
          </a:xfrm>
          <a:prstGeom prst="rect">
            <a:avLst/>
          </a:prstGeom>
          <a:noFill/>
          <a:ln w="12700">
            <a:solidFill>
              <a:srgbClr val="BFBFBF"/>
            </a:solidFill>
            <a:miter lim="400000"/>
          </a:ln>
        </p:spPr>
        <p:txBody>
          <a:bodyPr lIns="45719" rIns="45719" anchor="ctr"/>
          <a:lstStyle/>
          <a:p/>
        </p:txBody>
      </p:sp>
      <p:sp>
        <p:nvSpPr>
          <p:cNvPr id="51" name="文本框 9"/>
          <p:cNvSpPr txBox="1"/>
          <p:nvPr/>
        </p:nvSpPr>
        <p:spPr>
          <a:xfrm>
            <a:off x="1709062" y="2551632"/>
            <a:ext cx="1490874" cy="345094"/>
          </a:xfrm>
          <a:prstGeom prst="rect">
            <a:avLst/>
          </a:prstGeom>
          <a:noFill/>
          <a:ln w="9525">
            <a:noFill/>
          </a:ln>
        </p:spPr>
        <p:txBody>
          <a:bodyPr wrap="square" anchor="t">
            <a:spAutoFit/>
          </a:bodyPr>
          <a:lstStyle/>
          <a:p>
            <a:pPr>
              <a:lnSpc>
                <a:spcPct val="130000"/>
              </a:lnSpc>
            </a:pPr>
            <a:r>
              <a:rPr lang="en-US" altLang="zh-CN" sz="1400" b="1" dirty="0">
                <a:latin typeface="微软雅黑" panose="020B0503020204020204" pitchFamily="34" charset="-122"/>
                <a:ea typeface="微软雅黑" panose="020B0503020204020204" pitchFamily="34" charset="-122"/>
              </a:rPr>
              <a:t>H:</a:t>
            </a:r>
            <a:r>
              <a:rPr lang="zh-CN" altLang="en-US" sz="1400" b="1" dirty="0">
                <a:latin typeface="微软雅黑" panose="020B0503020204020204" pitchFamily="34" charset="-122"/>
                <a:ea typeface="微软雅黑" panose="020B0503020204020204" pitchFamily="34" charset="-122"/>
              </a:rPr>
              <a:t>启动及预判</a:t>
            </a:r>
            <a:endParaRPr lang="zh-CN" altLang="en-US" sz="1400" b="1" dirty="0">
              <a:latin typeface="微软雅黑" panose="020B0503020204020204" pitchFamily="34" charset="-122"/>
              <a:ea typeface="微软雅黑" panose="020B0503020204020204" pitchFamily="34" charset="-122"/>
            </a:endParaRPr>
          </a:p>
        </p:txBody>
      </p:sp>
      <p:sp>
        <p:nvSpPr>
          <p:cNvPr id="52" name="文本框 9"/>
          <p:cNvSpPr txBox="1"/>
          <p:nvPr/>
        </p:nvSpPr>
        <p:spPr>
          <a:xfrm>
            <a:off x="3158199" y="3031321"/>
            <a:ext cx="1490874" cy="1532727"/>
          </a:xfrm>
          <a:prstGeom prst="rect">
            <a:avLst/>
          </a:prstGeom>
          <a:noFill/>
          <a:ln w="9525">
            <a:noFill/>
          </a:ln>
        </p:spPr>
        <p:txBody>
          <a:bodyPr wrap="square" anchor="t">
            <a:spAutoFit/>
          </a:bodyPr>
          <a:lstStyle/>
          <a:p>
            <a:pPr algn="ctr">
              <a:lnSpc>
                <a:spcPct val="130000"/>
              </a:lnSpc>
            </a:pPr>
            <a:r>
              <a:rPr lang="zh-CN" altLang="en-US" sz="1200" dirty="0">
                <a:latin typeface="微软雅黑" panose="020B0503020204020204" pitchFamily="34" charset="-122"/>
                <a:ea typeface="微软雅黑" panose="020B0503020204020204" pitchFamily="34" charset="-122"/>
              </a:rPr>
              <a:t>宏观行业数据</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行业历史发展</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竞争对手研究</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目标消费者研究</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营销模式研究</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对标企业研究</a:t>
            </a:r>
            <a:endParaRPr lang="zh-CN" altLang="en-US" sz="1200" dirty="0">
              <a:latin typeface="微软雅黑" panose="020B0503020204020204" pitchFamily="34" charset="-122"/>
              <a:ea typeface="微软雅黑" panose="020B0503020204020204" pitchFamily="34" charset="-122"/>
            </a:endParaRPr>
          </a:p>
        </p:txBody>
      </p:sp>
      <p:sp>
        <p:nvSpPr>
          <p:cNvPr id="53" name="文本框 9"/>
          <p:cNvSpPr txBox="1"/>
          <p:nvPr/>
        </p:nvSpPr>
        <p:spPr>
          <a:xfrm>
            <a:off x="4780679" y="3048065"/>
            <a:ext cx="1490874" cy="1292662"/>
          </a:xfrm>
          <a:prstGeom prst="rect">
            <a:avLst/>
          </a:prstGeom>
          <a:noFill/>
          <a:ln w="9525">
            <a:noFill/>
          </a:ln>
        </p:spPr>
        <p:txBody>
          <a:bodyPr wrap="square" anchor="t">
            <a:spAutoFit/>
          </a:bodyPr>
          <a:lstStyle/>
          <a:p>
            <a:pPr algn="ctr">
              <a:lnSpc>
                <a:spcPct val="130000"/>
              </a:lnSpc>
            </a:pPr>
            <a:r>
              <a:rPr lang="zh-CN" altLang="en-US" sz="1200" dirty="0">
                <a:latin typeface="微软雅黑" panose="020B0503020204020204" pitchFamily="34" charset="-122"/>
                <a:ea typeface="微软雅黑" panose="020B0503020204020204" pitchFamily="34" charset="-122"/>
              </a:rPr>
              <a:t>公司高层深访</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区域市场走访</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目标客户深访</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销售渠道观察</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问卷类调研</a:t>
            </a:r>
            <a:endParaRPr lang="en-US" altLang="zh-CN" sz="1200" dirty="0">
              <a:latin typeface="微软雅黑" panose="020B0503020204020204" pitchFamily="34" charset="-122"/>
              <a:ea typeface="微软雅黑" panose="020B0503020204020204" pitchFamily="34" charset="-122"/>
            </a:endParaRPr>
          </a:p>
        </p:txBody>
      </p:sp>
      <p:sp>
        <p:nvSpPr>
          <p:cNvPr id="54" name="矩形"/>
          <p:cNvSpPr/>
          <p:nvPr/>
        </p:nvSpPr>
        <p:spPr>
          <a:xfrm>
            <a:off x="3186747" y="4676776"/>
            <a:ext cx="3272403" cy="494734"/>
          </a:xfrm>
          <a:prstGeom prst="rect">
            <a:avLst/>
          </a:prstGeom>
          <a:noFill/>
          <a:ln w="12700">
            <a:solidFill>
              <a:srgbClr val="BFBFBF"/>
            </a:solidFill>
            <a:miter lim="400000"/>
          </a:ln>
        </p:spPr>
        <p:txBody>
          <a:bodyPr lIns="45719" rIns="45719" anchor="ctr"/>
          <a:lstStyle/>
          <a:p/>
        </p:txBody>
      </p:sp>
      <p:sp>
        <p:nvSpPr>
          <p:cNvPr id="55" name="矩形 54"/>
          <p:cNvSpPr/>
          <p:nvPr/>
        </p:nvSpPr>
        <p:spPr>
          <a:xfrm>
            <a:off x="3487966" y="4768239"/>
            <a:ext cx="2783587" cy="334009"/>
          </a:xfrm>
          <a:prstGeom prst="rect">
            <a:avLst/>
          </a:prstGeom>
          <a:ln>
            <a:no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市场机会、趋势、空白点</a:t>
            </a:r>
            <a:r>
              <a:rPr lang="zh-CN" altLang="en-US" sz="1200" b="1" noProof="1">
                <a:solidFill>
                  <a:srgbClr val="C00000"/>
                </a:solidFill>
                <a:latin typeface="微软雅黑" panose="020B0503020204020204" pitchFamily="34" charset="-122"/>
                <a:ea typeface="微软雅黑" panose="020B0503020204020204" pitchFamily="34" charset="-122"/>
              </a:rPr>
              <a:t>、行业阶段、价值链、核心驱动力等</a:t>
            </a:r>
            <a:endParaRPr kumimoji="0" lang="en-US" altLang="zh-CN"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endParaRPr>
          </a:p>
        </p:txBody>
      </p:sp>
      <p:sp>
        <p:nvSpPr>
          <p:cNvPr id="56" name="矩形 55"/>
          <p:cNvSpPr/>
          <p:nvPr/>
        </p:nvSpPr>
        <p:spPr>
          <a:xfrm>
            <a:off x="1355389" y="5322875"/>
            <a:ext cx="4224275" cy="581342"/>
          </a:xfrm>
          <a:prstGeom prst="rect">
            <a:avLst/>
          </a:prstGeom>
          <a:ln>
            <a:no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O:</a:t>
            </a:r>
            <a:r>
              <a:rPr kumimoji="0" lang="zh-CN" altLang="en-US"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 </a:t>
            </a:r>
            <a:r>
              <a:rPr lang="zh-CN" altLang="en-US" sz="1200" b="1" noProof="1">
                <a:solidFill>
                  <a:srgbClr val="C00000"/>
                </a:solidFill>
                <a:latin typeface="微软雅黑" panose="020B0503020204020204" pitchFamily="34" charset="-122"/>
                <a:ea typeface="微软雅黑" panose="020B0503020204020204" pitchFamily="34" charset="-122"/>
              </a:rPr>
              <a:t>五大成果输出</a:t>
            </a:r>
            <a:r>
              <a:rPr lang="zh-CN" altLang="en-US" sz="1200" noProof="1">
                <a:solidFill>
                  <a:srgbClr val="C00000"/>
                </a:solidFill>
                <a:latin typeface="微软雅黑" panose="020B0503020204020204" pitchFamily="34" charset="-122"/>
                <a:ea typeface="微软雅黑" panose="020B0503020204020204" pitchFamily="34" charset="-122"/>
              </a:rPr>
              <a:t>（市场分析报告、终端调研报告［定性］、  </a:t>
            </a:r>
            <a:endParaRPr lang="en-US" altLang="zh-CN" sz="1200" noProof="1">
              <a:solidFill>
                <a:srgbClr val="C00000"/>
              </a:solidFill>
              <a:latin typeface="微软雅黑" panose="020B0503020204020204" pitchFamily="34" charset="-122"/>
              <a:ea typeface="微软雅黑" panose="020B0503020204020204" pitchFamily="34" charset="-122"/>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lang="zh-CN" altLang="en-US" sz="1200" noProof="1">
                <a:solidFill>
                  <a:srgbClr val="C00000"/>
                </a:solidFill>
                <a:latin typeface="微软雅黑" panose="020B0503020204020204" pitchFamily="34" charset="-122"/>
                <a:ea typeface="微软雅黑" panose="020B0503020204020204" pitchFamily="34" charset="-122"/>
              </a:rPr>
              <a:t>                           品牌洞察报告、品牌战略规划报告）</a:t>
            </a:r>
            <a:endParaRPr kumimoji="0" lang="en-US" altLang="zh-CN" sz="1200"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endParaRPr>
          </a:p>
        </p:txBody>
      </p:sp>
      <p:sp>
        <p:nvSpPr>
          <p:cNvPr id="57" name="矩形 56"/>
          <p:cNvSpPr/>
          <p:nvPr/>
        </p:nvSpPr>
        <p:spPr>
          <a:xfrm>
            <a:off x="1464585" y="6068893"/>
            <a:ext cx="4224275" cy="581342"/>
          </a:xfrm>
          <a:prstGeom prst="rect">
            <a:avLst/>
          </a:prstGeom>
          <a:ln>
            <a:no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第</a:t>
            </a:r>
            <a:r>
              <a:rPr kumimoji="0" lang="en-US" altLang="zh-CN"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1</a:t>
            </a:r>
            <a:r>
              <a:rPr kumimoji="0" lang="zh-CN" altLang="en-US"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个月例会：五大成果提报，确定品牌核心发展方向</a:t>
            </a:r>
            <a:endParaRPr kumimoji="0" lang="en-US" altLang="zh-CN" sz="1200"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endParaRPr>
          </a:p>
        </p:txBody>
      </p:sp>
      <p:sp>
        <p:nvSpPr>
          <p:cNvPr id="58" name="矩形 57"/>
          <p:cNvSpPr/>
          <p:nvPr/>
        </p:nvSpPr>
        <p:spPr>
          <a:xfrm>
            <a:off x="6802386" y="3560954"/>
            <a:ext cx="1708359" cy="517484"/>
          </a:xfrm>
          <a:prstGeom prst="rect">
            <a:avLst/>
          </a:prstGeom>
          <a:ln>
            <a:no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200"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STDP</a:t>
            </a:r>
            <a:endParaRPr kumimoji="0" lang="en-US" altLang="zh-CN" sz="1200"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zh-CN" altLang="en-US" sz="1200" noProof="1">
                <a:solidFill>
                  <a:srgbClr val="C00000"/>
                </a:solidFill>
                <a:latin typeface="微软雅黑" panose="020B0503020204020204" pitchFamily="34" charset="-122"/>
                <a:ea typeface="微软雅黑" panose="020B0503020204020204" pitchFamily="34" charset="-122"/>
              </a:rPr>
              <a:t>品牌核心价值</a:t>
            </a:r>
            <a:endParaRPr lang="en-US" altLang="zh-CN" sz="1200" noProof="1">
              <a:solidFill>
                <a:srgbClr val="C00000"/>
              </a:solidFill>
              <a:latin typeface="微软雅黑" panose="020B0503020204020204" pitchFamily="34" charset="-122"/>
              <a:ea typeface="微软雅黑" panose="020B0503020204020204" pitchFamily="34" charset="-122"/>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200"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360</a:t>
            </a:r>
            <a:r>
              <a:rPr kumimoji="0" lang="zh-CN" altLang="en-US" sz="1200"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度品牌领导力</a:t>
            </a:r>
            <a:endParaRPr kumimoji="0" lang="en-US" altLang="zh-CN" sz="1200"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endParaRPr lang="en-US" altLang="zh-CN" sz="1200" noProof="1">
              <a:solidFill>
                <a:srgbClr val="C00000"/>
              </a:solidFill>
              <a:latin typeface="微软雅黑" panose="020B0503020204020204" pitchFamily="34" charset="-122"/>
              <a:ea typeface="微软雅黑" panose="020B0503020204020204" pitchFamily="34" charset="-122"/>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200"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设计启动会</a:t>
            </a:r>
            <a:endParaRPr kumimoji="0" lang="en-US" altLang="zh-CN" sz="1200"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endParaRPr lang="en-US" altLang="zh-CN" sz="1200" noProof="1">
              <a:solidFill>
                <a:srgbClr val="C00000"/>
              </a:solidFill>
              <a:latin typeface="微软雅黑" panose="020B0503020204020204" pitchFamily="34" charset="-122"/>
              <a:ea typeface="微软雅黑" panose="020B0503020204020204" pitchFamily="34" charset="-122"/>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200"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品牌核心记忆塑造</a:t>
            </a:r>
            <a:endParaRPr kumimoji="0" lang="en-US" altLang="zh-CN" sz="1200"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zh-CN" altLang="en-US" sz="1200" noProof="1">
                <a:solidFill>
                  <a:schemeClr val="tx1"/>
                </a:solidFill>
                <a:latin typeface="微软雅黑" panose="020B0503020204020204" pitchFamily="34" charset="-122"/>
                <a:ea typeface="微软雅黑" panose="020B0503020204020204" pitchFamily="34" charset="-122"/>
              </a:rPr>
              <a:t>核心视觉记忆</a:t>
            </a:r>
            <a:endParaRPr lang="en-US" altLang="zh-CN" sz="1200" noProof="1">
              <a:solidFill>
                <a:schemeClr val="tx1"/>
              </a:solidFill>
              <a:latin typeface="微软雅黑" panose="020B0503020204020204" pitchFamily="34" charset="-122"/>
              <a:ea typeface="微软雅黑" panose="020B0503020204020204" pitchFamily="34" charset="-122"/>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200" i="0" strike="noStrike" cap="none" normalizeH="0" baseline="0" noProof="1">
                <a:ln>
                  <a:noFill/>
                </a:ln>
                <a:solidFill>
                  <a:schemeClr val="tx1"/>
                </a:solidFill>
                <a:effectLst/>
                <a:latin typeface="微软雅黑" panose="020B0503020204020204" pitchFamily="34" charset="-122"/>
                <a:ea typeface="微软雅黑" panose="020B0503020204020204" pitchFamily="34" charset="-122"/>
              </a:rPr>
              <a:t>核心语言记忆</a:t>
            </a:r>
            <a:endParaRPr kumimoji="0" lang="zh-CN" altLang="en-US" sz="1200" i="0" strike="noStrike" cap="none" normalizeH="0" baseline="0" noProof="1">
              <a:ln>
                <a:noFill/>
              </a:ln>
              <a:solidFill>
                <a:schemeClr val="tx1"/>
              </a:solidFill>
              <a:effectLst/>
              <a:latin typeface="微软雅黑" panose="020B0503020204020204" pitchFamily="34" charset="-122"/>
              <a:ea typeface="微软雅黑" panose="020B0503020204020204" pitchFamily="34" charset="-122"/>
            </a:endParaRPr>
          </a:p>
        </p:txBody>
      </p:sp>
      <p:sp>
        <p:nvSpPr>
          <p:cNvPr id="59" name="矩形 58"/>
          <p:cNvSpPr/>
          <p:nvPr/>
        </p:nvSpPr>
        <p:spPr>
          <a:xfrm>
            <a:off x="9166882" y="2574493"/>
            <a:ext cx="1885498" cy="51748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lstStyle/>
          <a:p>
            <a:pPr eaLnBrk="0" hangingPunct="0"/>
            <a:r>
              <a:rPr lang="en-US" altLang="zh-CN" sz="1200" b="1" noProof="1">
                <a:solidFill>
                  <a:srgbClr val="C00000"/>
                </a:solidFill>
                <a:latin typeface="微软雅黑" panose="020B0503020204020204" pitchFamily="34" charset="-122"/>
                <a:ea typeface="微软雅黑" panose="020B0503020204020204" pitchFamily="34" charset="-122"/>
              </a:rPr>
              <a:t>O:</a:t>
            </a:r>
            <a:r>
              <a:rPr lang="zh-CN" altLang="en-US" sz="1200" b="1" noProof="1">
                <a:solidFill>
                  <a:srgbClr val="C00000"/>
                </a:solidFill>
                <a:latin typeface="微软雅黑" panose="020B0503020204020204" pitchFamily="34" charset="-122"/>
                <a:ea typeface="微软雅黑" panose="020B0503020204020204" pitchFamily="34" charset="-122"/>
              </a:rPr>
              <a:t> </a:t>
            </a:r>
            <a:r>
              <a:rPr kumimoji="0" lang="en-US" altLang="zh-CN"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VI+KV+</a:t>
            </a:r>
            <a:r>
              <a:rPr kumimoji="0" lang="zh-CN" altLang="en-US"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包装＋语言</a:t>
            </a:r>
            <a:endParaRPr kumimoji="0" lang="zh-CN" altLang="en-US"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endParaRPr>
          </a:p>
        </p:txBody>
      </p:sp>
      <p:sp>
        <p:nvSpPr>
          <p:cNvPr id="60" name="文本框 9"/>
          <p:cNvSpPr txBox="1"/>
          <p:nvPr/>
        </p:nvSpPr>
        <p:spPr>
          <a:xfrm>
            <a:off x="9384974" y="3074764"/>
            <a:ext cx="1490874" cy="2252924"/>
          </a:xfrm>
          <a:prstGeom prst="rect">
            <a:avLst/>
          </a:prstGeom>
          <a:noFill/>
          <a:ln w="9525">
            <a:noFill/>
          </a:ln>
        </p:spPr>
        <p:txBody>
          <a:bodyPr wrap="square" anchor="t">
            <a:spAutoFit/>
          </a:bodyPr>
          <a:lstStyle/>
          <a:p>
            <a:pPr algn="ctr">
              <a:lnSpc>
                <a:spcPct val="130000"/>
              </a:lnSpc>
            </a:pPr>
            <a:r>
              <a:rPr lang="en-US" altLang="zh-CN" sz="1200" dirty="0">
                <a:latin typeface="微软雅黑" panose="020B0503020204020204" pitchFamily="34" charset="-122"/>
                <a:ea typeface="微软雅黑" panose="020B0503020204020204" pitchFamily="34" charset="-122"/>
              </a:rPr>
              <a:t>Vi</a:t>
            </a:r>
            <a:r>
              <a:rPr lang="zh-CN" altLang="en-US" sz="1200" dirty="0">
                <a:latin typeface="微软雅黑" panose="020B0503020204020204" pitchFamily="34" charset="-122"/>
                <a:ea typeface="微软雅黑" panose="020B0503020204020204" pitchFamily="34" charset="-122"/>
              </a:rPr>
              <a:t>核心物料</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主</a:t>
            </a:r>
            <a:r>
              <a:rPr lang="en-US" altLang="zh-CN" sz="1200" dirty="0" err="1">
                <a:latin typeface="微软雅黑" panose="020B0503020204020204" pitchFamily="34" charset="-122"/>
                <a:ea typeface="微软雅黑" panose="020B0503020204020204" pitchFamily="34" charset="-122"/>
              </a:rPr>
              <a:t>kv</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拳头产品包装</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拳头产品海报</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品牌语言体系</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终端传播物料</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其他核心物料</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is-IS" altLang="zh-CN"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algn="ctr">
              <a:lnSpc>
                <a:spcPct val="130000"/>
              </a:lnSpc>
            </a:pPr>
            <a:endParaRPr lang="en-US" altLang="zh-CN" sz="1200" dirty="0">
              <a:latin typeface="微软雅黑" panose="020B0503020204020204" pitchFamily="34" charset="-122"/>
              <a:ea typeface="微软雅黑" panose="020B0503020204020204" pitchFamily="34" charset="-122"/>
            </a:endParaRPr>
          </a:p>
        </p:txBody>
      </p:sp>
      <p:sp>
        <p:nvSpPr>
          <p:cNvPr id="61" name="矩形 60"/>
          <p:cNvSpPr/>
          <p:nvPr/>
        </p:nvSpPr>
        <p:spPr>
          <a:xfrm>
            <a:off x="6599802" y="5303229"/>
            <a:ext cx="2147550" cy="581342"/>
          </a:xfrm>
          <a:prstGeom prst="rect">
            <a:avLst/>
          </a:prstGeom>
          <a:ln>
            <a:no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O:</a:t>
            </a:r>
            <a:r>
              <a:rPr kumimoji="0" lang="zh-CN" altLang="en-US"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 </a:t>
            </a:r>
            <a:r>
              <a:rPr lang="zh-CN" altLang="en-US" sz="1200" b="1" noProof="1">
                <a:solidFill>
                  <a:srgbClr val="C00000"/>
                </a:solidFill>
                <a:latin typeface="微软雅黑" panose="020B0503020204020204" pitchFamily="34" charset="-122"/>
                <a:ea typeface="微软雅黑" panose="020B0503020204020204" pitchFamily="34" charset="-122"/>
              </a:rPr>
              <a:t>两大成果输出</a:t>
            </a:r>
            <a:r>
              <a:rPr lang="zh-CN" altLang="en-US" sz="1200" noProof="1">
                <a:solidFill>
                  <a:srgbClr val="C00000"/>
                </a:solidFill>
                <a:latin typeface="微软雅黑" panose="020B0503020204020204" pitchFamily="34" charset="-122"/>
                <a:ea typeface="微软雅黑" panose="020B0503020204020204" pitchFamily="34" charset="-122"/>
              </a:rPr>
              <a:t>（品牌策划定位报告、核心记忆塑造报告）</a:t>
            </a:r>
            <a:endParaRPr kumimoji="0" lang="en-US" altLang="zh-CN" sz="1200"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endParaRPr>
          </a:p>
        </p:txBody>
      </p:sp>
      <p:sp>
        <p:nvSpPr>
          <p:cNvPr id="62" name="矩形 61"/>
          <p:cNvSpPr/>
          <p:nvPr/>
        </p:nvSpPr>
        <p:spPr>
          <a:xfrm>
            <a:off x="9049255" y="5251337"/>
            <a:ext cx="2147550" cy="58134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O:</a:t>
            </a:r>
            <a:r>
              <a:rPr kumimoji="0" lang="zh-CN" altLang="en-US"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 </a:t>
            </a:r>
            <a:r>
              <a:rPr lang="zh-CN" altLang="en-US" sz="1200" b="1" noProof="1">
                <a:solidFill>
                  <a:srgbClr val="C00000"/>
                </a:solidFill>
                <a:latin typeface="微软雅黑" panose="020B0503020204020204" pitchFamily="34" charset="-122"/>
                <a:ea typeface="微软雅黑" panose="020B0503020204020204" pitchFamily="34" charset="-122"/>
              </a:rPr>
              <a:t>系列成果输出</a:t>
            </a:r>
            <a:r>
              <a:rPr lang="zh-CN" altLang="en-US" sz="1200" noProof="1">
                <a:solidFill>
                  <a:srgbClr val="C00000"/>
                </a:solidFill>
                <a:latin typeface="微软雅黑" panose="020B0503020204020204" pitchFamily="34" charset="-122"/>
                <a:ea typeface="微软雅黑" panose="020B0503020204020204" pitchFamily="34" charset="-122"/>
              </a:rPr>
              <a:t>、</a:t>
            </a:r>
            <a:r>
              <a:rPr lang="zh-CN" altLang="en-US" sz="1200" b="1" noProof="1">
                <a:solidFill>
                  <a:srgbClr val="C00000"/>
                </a:solidFill>
                <a:latin typeface="微软雅黑" panose="020B0503020204020204" pitchFamily="34" charset="-122"/>
                <a:ea typeface="微软雅黑" panose="020B0503020204020204" pitchFamily="34" charset="-122"/>
              </a:rPr>
              <a:t>客户验收确定</a:t>
            </a:r>
            <a:endParaRPr kumimoji="0" lang="en-US" altLang="zh-CN"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endParaRPr>
          </a:p>
        </p:txBody>
      </p:sp>
      <p:sp>
        <p:nvSpPr>
          <p:cNvPr id="63" name="矩形 62"/>
          <p:cNvSpPr/>
          <p:nvPr/>
        </p:nvSpPr>
        <p:spPr>
          <a:xfrm>
            <a:off x="6554822" y="6077027"/>
            <a:ext cx="2314194" cy="58134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第</a:t>
            </a:r>
            <a:r>
              <a:rPr kumimoji="0" lang="en-US" altLang="zh-CN"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2</a:t>
            </a:r>
            <a:r>
              <a:rPr kumimoji="0" lang="zh-CN" altLang="en-US"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个月例会：两大成果输出，确定核心策划</a:t>
            </a:r>
            <a:endParaRPr kumimoji="0" lang="en-US" altLang="zh-CN" sz="1200"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endParaRPr>
          </a:p>
        </p:txBody>
      </p:sp>
      <p:sp>
        <p:nvSpPr>
          <p:cNvPr id="64" name="矩形 63"/>
          <p:cNvSpPr/>
          <p:nvPr/>
        </p:nvSpPr>
        <p:spPr>
          <a:xfrm>
            <a:off x="9004622" y="6048778"/>
            <a:ext cx="2314194" cy="58134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第</a:t>
            </a:r>
            <a:r>
              <a:rPr kumimoji="0" lang="en-US" altLang="zh-CN"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3</a:t>
            </a:r>
            <a:r>
              <a:rPr kumimoji="0" lang="zh-CN" altLang="en-US" sz="1200" b="1"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rPr>
              <a:t>个月例会：视觉方案输出，确定核心创意</a:t>
            </a:r>
            <a:endParaRPr kumimoji="0" lang="en-US" altLang="zh-CN" sz="1200" i="0" strike="noStrike" cap="none" normalizeH="0" baseline="0" noProof="1">
              <a:ln>
                <a:noFill/>
              </a:ln>
              <a:solidFill>
                <a:srgbClr val="C00000"/>
              </a:solidFill>
              <a:effectLst/>
              <a:latin typeface="微软雅黑" panose="020B0503020204020204" pitchFamily="34" charset="-122"/>
              <a:ea typeface="微软雅黑" panose="020B0503020204020204" pitchFamily="34" charset="-122"/>
            </a:endParaRPr>
          </a:p>
        </p:txBody>
      </p:sp>
      <p:sp>
        <p:nvSpPr>
          <p:cNvPr id="65" name="文本框 9"/>
          <p:cNvSpPr txBox="1"/>
          <p:nvPr/>
        </p:nvSpPr>
        <p:spPr>
          <a:xfrm>
            <a:off x="1205291" y="2996215"/>
            <a:ext cx="454154" cy="1492716"/>
          </a:xfrm>
          <a:prstGeom prst="rect">
            <a:avLst/>
          </a:prstGeom>
          <a:noFill/>
          <a:ln w="9525">
            <a:noFill/>
          </a:ln>
        </p:spPr>
        <p:txBody>
          <a:bodyPr wrap="square" anchor="t">
            <a:spAutoFit/>
          </a:bodyPr>
          <a:lstStyle/>
          <a:p>
            <a:pPr>
              <a:lnSpc>
                <a:spcPct val="130000"/>
              </a:lnSpc>
            </a:pPr>
            <a:r>
              <a:rPr lang="zh-CN" altLang="en-US" sz="1400" b="1">
                <a:latin typeface="微软雅黑" panose="020B0503020204020204" pitchFamily="34" charset="-122"/>
                <a:ea typeface="微软雅黑" panose="020B0503020204020204" pitchFamily="34" charset="-122"/>
              </a:rPr>
              <a:t>项目签订期</a:t>
            </a:r>
            <a:endParaRPr lang="zh-CN" altLang="en-US" sz="1400" b="1" dirty="0">
              <a:latin typeface="微软雅黑" panose="020B0503020204020204" pitchFamily="34" charset="-122"/>
              <a:ea typeface="微软雅黑" panose="020B0503020204020204" pitchFamily="34" charset="-122"/>
            </a:endParaRPr>
          </a:p>
        </p:txBody>
      </p:sp>
      <p:sp>
        <p:nvSpPr>
          <p:cNvPr id="67" name="TextBox 9"/>
          <p:cNvSpPr/>
          <p:nvPr/>
        </p:nvSpPr>
        <p:spPr>
          <a:xfrm>
            <a:off x="584199" y="371475"/>
            <a:ext cx="4831097" cy="584767"/>
          </a:xfrm>
          <a:prstGeom prst="rect">
            <a:avLst/>
          </a:prstGeom>
          <a:noFill/>
          <a:ln w="9525">
            <a:noFill/>
          </a:ln>
        </p:spPr>
        <p:txBody>
          <a:bodyPr wrap="square" lIns="91431" tIns="45716" rIns="91431" bIns="45716" anchor="t">
            <a:spAutoFit/>
          </a:bodyPr>
          <a:lstStyle/>
          <a:p>
            <a:pPr eaLnBrk="0" hangingPunct="0"/>
            <a:r>
              <a:rPr lang="en-US" altLang="zh-CN" sz="3200" b="1" dirty="0">
                <a:solidFill>
                  <a:srgbClr val="B0A668"/>
                </a:solidFill>
                <a:sym typeface="微软雅黑" panose="020B0503020204020204" pitchFamily="34" charset="-122"/>
              </a:rPr>
              <a:t>OSENS</a:t>
            </a:r>
            <a:r>
              <a:rPr lang="zh-CN" altLang="en-US" sz="3200" b="1" dirty="0">
                <a:solidFill>
                  <a:srgbClr val="B0A668"/>
                </a:solidFill>
                <a:sym typeface="微软雅黑" panose="020B0503020204020204" pitchFamily="34" charset="-122"/>
              </a:rPr>
              <a:t> </a:t>
            </a:r>
            <a:r>
              <a:rPr lang="en-US" altLang="zh-CN" sz="3200" b="1" dirty="0">
                <a:solidFill>
                  <a:srgbClr val="B0A668"/>
                </a:solidFill>
                <a:sym typeface="微软雅黑" panose="020B0503020204020204" pitchFamily="34" charset="-122"/>
              </a:rPr>
              <a:t>Service</a:t>
            </a:r>
            <a:r>
              <a:rPr lang="zh-CN" altLang="en-US" sz="3200" b="1" dirty="0">
                <a:solidFill>
                  <a:srgbClr val="B0A668"/>
                </a:solidFill>
                <a:sym typeface="微软雅黑" panose="020B0503020204020204" pitchFamily="34" charset="-122"/>
              </a:rPr>
              <a:t> </a:t>
            </a:r>
            <a:r>
              <a:rPr lang="en-US" altLang="zh-CN" sz="3200" b="1" dirty="0">
                <a:solidFill>
                  <a:srgbClr val="B0A668"/>
                </a:solidFill>
                <a:sym typeface="微软雅黑" panose="020B0503020204020204" pitchFamily="34" charset="-122"/>
              </a:rPr>
              <a:t>Flow</a:t>
            </a:r>
            <a:endParaRPr lang="en-US" altLang="zh-CN" sz="1100" b="1" dirty="0">
              <a:solidFill>
                <a:srgbClr val="B0A668"/>
              </a:solidFill>
              <a:sym typeface="微软雅黑" panose="020B0503020204020204" pitchFamily="34" charset="-122"/>
            </a:endParaRPr>
          </a:p>
        </p:txBody>
      </p:sp>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9"/>
          <p:cNvSpPr/>
          <p:nvPr/>
        </p:nvSpPr>
        <p:spPr>
          <a:xfrm>
            <a:off x="584200" y="371475"/>
            <a:ext cx="6165850" cy="1077913"/>
          </a:xfrm>
          <a:prstGeom prst="rect">
            <a:avLst/>
          </a:prstGeom>
          <a:noFill/>
          <a:ln w="9525">
            <a:noFill/>
          </a:ln>
        </p:spPr>
        <p:txBody>
          <a:bodyPr lIns="91431" tIns="45716" rIns="91431" bIns="45716" anchor="t">
            <a:spAutoFit/>
          </a:bodyPr>
          <a:lstStyle/>
          <a:p>
            <a:pPr eaLnBrk="0" hangingPunct="0">
              <a:buFont typeface="Arial" panose="020B0604020202020204" pitchFamily="34" charset="0"/>
              <a:buNone/>
            </a:pPr>
            <a:r>
              <a:rPr lang="en-US" altLang="zh-CN" sz="3200" b="1">
                <a:solidFill>
                  <a:srgbClr val="B0A668"/>
                </a:solidFill>
                <a:latin typeface="Arial" panose="020B0604020202020204" pitchFamily="34" charset="0"/>
                <a:ea typeface="宋体" panose="02010600030101010101" pitchFamily="2" charset="-122"/>
                <a:sym typeface="微软雅黑" panose="020B0503020204020204" pitchFamily="34" charset="-122"/>
              </a:rPr>
              <a:t>OSENS Service</a:t>
            </a:r>
            <a:r>
              <a:rPr lang="zh-CN" altLang="en-US" sz="3200" b="1">
                <a:solidFill>
                  <a:srgbClr val="B0A668"/>
                </a:solidFill>
                <a:latin typeface="Arial" panose="020B0604020202020204" pitchFamily="34" charset="0"/>
                <a:ea typeface="宋体" panose="02010600030101010101" pitchFamily="2" charset="-122"/>
                <a:sym typeface="微软雅黑" panose="020B0503020204020204" pitchFamily="34" charset="-122"/>
              </a:rPr>
              <a:t> </a:t>
            </a:r>
            <a:r>
              <a:rPr lang="en-US" altLang="zh-CN" sz="3200" b="1">
                <a:solidFill>
                  <a:srgbClr val="B0A668"/>
                </a:solidFill>
                <a:latin typeface="Arial" panose="020B0604020202020204" pitchFamily="34" charset="0"/>
                <a:ea typeface="宋体" panose="02010600030101010101" pitchFamily="2" charset="-122"/>
                <a:sym typeface="微软雅黑" panose="020B0503020204020204" pitchFamily="34" charset="-122"/>
              </a:rPr>
              <a:t>Flow</a:t>
            </a:r>
            <a:endParaRPr lang="en-US" altLang="zh-CN" sz="1100" b="1">
              <a:solidFill>
                <a:srgbClr val="B0A668"/>
              </a:solidFill>
              <a:latin typeface="Arial" panose="020B0604020202020204" pitchFamily="34" charset="0"/>
              <a:ea typeface="宋体" panose="02010600030101010101" pitchFamily="2" charset="-122"/>
              <a:sym typeface="微软雅黑" panose="020B0503020204020204" pitchFamily="34" charset="-122"/>
            </a:endParaRPr>
          </a:p>
          <a:p>
            <a:pPr eaLnBrk="0" hangingPunct="0">
              <a:buFont typeface="Arial" panose="020B0604020202020204" pitchFamily="34" charset="0"/>
              <a:buNone/>
            </a:pPr>
            <a:r>
              <a:rPr lang="en-US" altLang="zh-CN" sz="3200" b="1">
                <a:solidFill>
                  <a:srgbClr val="B0A668"/>
                </a:solidFill>
                <a:latin typeface="Arial" panose="020B0604020202020204" pitchFamily="34" charset="0"/>
                <a:ea typeface="宋体" panose="02010600030101010101" pitchFamily="2" charset="-122"/>
                <a:sym typeface="微软雅黑" panose="020B0503020204020204" pitchFamily="34" charset="-122"/>
              </a:rPr>
              <a:t> </a:t>
            </a:r>
            <a:endParaRPr lang="en-US" altLang="zh-CN" sz="3200" b="1">
              <a:solidFill>
                <a:srgbClr val="B0A668"/>
              </a:solidFill>
              <a:latin typeface="Arial" panose="020B0604020202020204" pitchFamily="34" charset="0"/>
              <a:ea typeface="宋体" panose="02010600030101010101" pitchFamily="2" charset="-122"/>
              <a:sym typeface="微软雅黑" panose="020B0503020204020204" pitchFamily="34" charset="-122"/>
            </a:endParaRPr>
          </a:p>
        </p:txBody>
      </p:sp>
      <p:sp>
        <p:nvSpPr>
          <p:cNvPr id="29698" name="矩形 5"/>
          <p:cNvSpPr/>
          <p:nvPr/>
        </p:nvSpPr>
        <p:spPr>
          <a:xfrm>
            <a:off x="584200" y="944563"/>
            <a:ext cx="6299200" cy="368300"/>
          </a:xfrm>
          <a:prstGeom prst="rect">
            <a:avLst/>
          </a:prstGeom>
          <a:noFill/>
          <a:ln w="9525">
            <a:noFill/>
          </a:ln>
        </p:spPr>
        <p:txBody>
          <a:bodyPr anchor="t">
            <a:spAutoFit/>
          </a:bodyPr>
          <a:lstStyle/>
          <a:p>
            <a:pPr eaLnBrk="0" hangingPunct="0">
              <a:buFont typeface="Arial" panose="020B0604020202020204" pitchFamily="34" charset="0"/>
              <a:buNone/>
            </a:pPr>
            <a:r>
              <a:rPr lang="zh-CN" altLang="en-US" sz="1800" b="1">
                <a:solidFill>
                  <a:srgbClr val="9E905A"/>
                </a:solidFill>
                <a:latin typeface="微软雅黑" panose="020B0503020204020204" pitchFamily="34" charset="-122"/>
                <a:ea typeface="微软雅黑" panose="020B0503020204020204" pitchFamily="34" charset="-122"/>
                <a:sym typeface="微软雅黑" panose="020B0503020204020204" pitchFamily="34" charset="-122"/>
              </a:rPr>
              <a:t>前三个月成果输出</a:t>
            </a:r>
            <a:endParaRPr lang="zh-CN" altLang="en-US" sz="1800">
              <a:solidFill>
                <a:srgbClr val="B0A668"/>
              </a:solidFill>
              <a:latin typeface="微软雅黑" panose="020B0503020204020204" pitchFamily="34" charset="-122"/>
              <a:ea typeface="微软雅黑" panose="020B0503020204020204" pitchFamily="34" charset="-122"/>
            </a:endParaRPr>
          </a:p>
        </p:txBody>
      </p:sp>
      <p:sp>
        <p:nvSpPr>
          <p:cNvPr id="12" name="文本框 9"/>
          <p:cNvSpPr txBox="1"/>
          <p:nvPr/>
        </p:nvSpPr>
        <p:spPr>
          <a:xfrm>
            <a:off x="2120523" y="2379160"/>
            <a:ext cx="1490874" cy="2012859"/>
          </a:xfrm>
          <a:prstGeom prst="rect">
            <a:avLst/>
          </a:prstGeom>
          <a:noFill/>
          <a:ln w="9525">
            <a:noFill/>
          </a:ln>
        </p:spPr>
        <p:txBody>
          <a:bodyPr wrap="square" anchor="t">
            <a:spAutoFit/>
          </a:bodyPr>
          <a:lstStyle/>
          <a:p>
            <a:pPr algn="ctr">
              <a:lnSpc>
                <a:spcPct val="130000"/>
              </a:lnSpc>
            </a:pPr>
            <a:r>
              <a:rPr lang="zh-CN" altLang="en-US" sz="1200" dirty="0">
                <a:latin typeface="微软雅黑" panose="020B0503020204020204" pitchFamily="34" charset="-122"/>
                <a:ea typeface="微软雅黑" panose="020B0503020204020204" pitchFamily="34" charset="-122"/>
              </a:rPr>
              <a:t>事业理论</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价值版图</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战略路径</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竞争战略</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品牌战略</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思想领导力</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产品结构</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is-I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3" name="文本框 9"/>
          <p:cNvSpPr txBox="1"/>
          <p:nvPr/>
        </p:nvSpPr>
        <p:spPr>
          <a:xfrm>
            <a:off x="4180845" y="2379160"/>
            <a:ext cx="1490874" cy="2012859"/>
          </a:xfrm>
          <a:prstGeom prst="rect">
            <a:avLst/>
          </a:prstGeom>
          <a:noFill/>
          <a:ln w="9525">
            <a:noFill/>
          </a:ln>
        </p:spPr>
        <p:txBody>
          <a:bodyPr wrap="square" anchor="t">
            <a:spAutoFit/>
          </a:bodyPr>
          <a:lstStyle/>
          <a:p>
            <a:pPr algn="ctr">
              <a:lnSpc>
                <a:spcPct val="130000"/>
              </a:lnSpc>
            </a:pPr>
            <a:r>
              <a:rPr lang="zh-CN" altLang="en-US" sz="1200" dirty="0">
                <a:latin typeface="微软雅黑" panose="020B0503020204020204" pitchFamily="34" charset="-122"/>
                <a:ea typeface="微软雅黑" panose="020B0503020204020204" pitchFamily="34" charset="-122"/>
              </a:rPr>
              <a:t>品牌命名</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产品命名</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核心记忆点</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超级话语</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话语体系</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超级符号</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符号系统</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is-I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4" name="文本框 9"/>
          <p:cNvSpPr txBox="1"/>
          <p:nvPr/>
        </p:nvSpPr>
        <p:spPr>
          <a:xfrm>
            <a:off x="6137963" y="2379160"/>
            <a:ext cx="1490874" cy="1772793"/>
          </a:xfrm>
          <a:prstGeom prst="rect">
            <a:avLst/>
          </a:prstGeom>
          <a:noFill/>
          <a:ln w="9525">
            <a:noFill/>
          </a:ln>
        </p:spPr>
        <p:txBody>
          <a:bodyPr wrap="square" anchor="t">
            <a:spAutoFit/>
          </a:bodyPr>
          <a:lstStyle/>
          <a:p>
            <a:pPr algn="ctr">
              <a:lnSpc>
                <a:spcPct val="130000"/>
              </a:lnSpc>
            </a:pPr>
            <a:r>
              <a:rPr lang="zh-CN" altLang="en-US" sz="1200" dirty="0">
                <a:latin typeface="微软雅黑" panose="020B0503020204020204" pitchFamily="34" charset="-122"/>
                <a:ea typeface="微软雅黑" panose="020B0503020204020204" pitchFamily="34" charset="-122"/>
              </a:rPr>
              <a:t>视觉表现策略</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产品策略</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招商策略</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传播策略核心创意</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数字营销策略</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媒体投放策略</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is-I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5" name="文本框 9"/>
          <p:cNvSpPr txBox="1"/>
          <p:nvPr/>
        </p:nvSpPr>
        <p:spPr>
          <a:xfrm>
            <a:off x="8111487" y="2379160"/>
            <a:ext cx="1490874" cy="1772793"/>
          </a:xfrm>
          <a:prstGeom prst="rect">
            <a:avLst/>
          </a:prstGeom>
          <a:noFill/>
          <a:ln w="9525">
            <a:noFill/>
          </a:ln>
        </p:spPr>
        <p:txBody>
          <a:bodyPr wrap="square" anchor="t">
            <a:spAutoFit/>
          </a:bodyPr>
          <a:lstStyle/>
          <a:p>
            <a:pPr algn="ctr">
              <a:lnSpc>
                <a:spcPct val="130000"/>
              </a:lnSpc>
            </a:pPr>
            <a:r>
              <a:rPr lang="en-US" altLang="zh-CN" sz="1200" dirty="0">
                <a:latin typeface="微软雅黑" panose="020B0503020204020204" pitchFamily="34" charset="-122"/>
                <a:ea typeface="微软雅黑" panose="020B0503020204020204" pitchFamily="34" charset="-122"/>
              </a:rPr>
              <a:t>Vi</a:t>
            </a:r>
            <a:r>
              <a:rPr lang="zh-CN" altLang="en-US" sz="1200" dirty="0">
                <a:latin typeface="微软雅黑" panose="020B0503020204020204" pitchFamily="34" charset="-122"/>
                <a:ea typeface="微软雅黑" panose="020B0503020204020204" pitchFamily="34" charset="-122"/>
              </a:rPr>
              <a:t>重点物料</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主</a:t>
            </a:r>
            <a:r>
              <a:rPr lang="en-US" altLang="zh-CN" sz="1200" dirty="0" err="1">
                <a:latin typeface="微软雅黑" panose="020B0503020204020204" pitchFamily="34" charset="-122"/>
                <a:ea typeface="微软雅黑" panose="020B0503020204020204" pitchFamily="34" charset="-122"/>
              </a:rPr>
              <a:t>kv</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品牌画册</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品牌物料系统</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拳头产品包装设计</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拳头产品海报设计</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is-I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grpSp>
        <p:nvGrpSpPr>
          <p:cNvPr id="2" name="组 1"/>
          <p:cNvGrpSpPr/>
          <p:nvPr/>
        </p:nvGrpSpPr>
        <p:grpSpPr>
          <a:xfrm>
            <a:off x="1905981" y="1682899"/>
            <a:ext cx="1919958" cy="392431"/>
            <a:chOff x="2942114" y="1747202"/>
            <a:chExt cx="1919958" cy="392431"/>
          </a:xfrm>
        </p:grpSpPr>
        <p:sp>
          <p:nvSpPr>
            <p:cNvPr id="16" name="矩形"/>
            <p:cNvSpPr/>
            <p:nvPr/>
          </p:nvSpPr>
          <p:spPr>
            <a:xfrm>
              <a:off x="2942114" y="1747202"/>
              <a:ext cx="1919958" cy="392431"/>
            </a:xfrm>
            <a:prstGeom prst="rect">
              <a:avLst/>
            </a:prstGeom>
            <a:solidFill>
              <a:srgbClr val="BFBFBF"/>
            </a:solidFill>
            <a:ln w="12700">
              <a:miter lim="400000"/>
            </a:ln>
          </p:spPr>
          <p:txBody>
            <a:bodyPr lIns="45719" rIns="45719" anchor="ctr"/>
            <a:lstStyle/>
            <a:p/>
          </p:txBody>
        </p:sp>
        <p:sp>
          <p:nvSpPr>
            <p:cNvPr id="17" name="合伙人"/>
            <p:cNvSpPr txBox="1"/>
            <p:nvPr/>
          </p:nvSpPr>
          <p:spPr>
            <a:xfrm>
              <a:off x="3342967" y="1766338"/>
              <a:ext cx="1118253" cy="338554"/>
            </a:xfrm>
            <a:prstGeom prst="rect">
              <a:avLst/>
            </a:prstGeom>
            <a:ln w="12700">
              <a:miter lim="400000"/>
            </a:ln>
          </p:spPr>
          <p:txBody>
            <a:bodyPr wrap="none" lIns="45719" rIns="45719">
              <a:spAutoFit/>
            </a:bodyPr>
            <a:lstStyle>
              <a:lvl1pPr>
                <a:defRPr>
                  <a:solidFill>
                    <a:schemeClr val="accent3">
                      <a:lumOff val="44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zh-CN" altLang="en-US" sz="1600" b="1"/>
                <a:t>品牌战略层</a:t>
              </a:r>
              <a:endParaRPr sz="1600" b="1" dirty="0"/>
            </a:p>
          </p:txBody>
        </p:sp>
      </p:grpSp>
      <p:grpSp>
        <p:nvGrpSpPr>
          <p:cNvPr id="19" name="组 18"/>
          <p:cNvGrpSpPr/>
          <p:nvPr/>
        </p:nvGrpSpPr>
        <p:grpSpPr>
          <a:xfrm>
            <a:off x="3909433" y="1672884"/>
            <a:ext cx="1919958" cy="392431"/>
            <a:chOff x="2942114" y="1747202"/>
            <a:chExt cx="1919958" cy="392431"/>
          </a:xfrm>
        </p:grpSpPr>
        <p:sp>
          <p:nvSpPr>
            <p:cNvPr id="20" name="矩形"/>
            <p:cNvSpPr/>
            <p:nvPr/>
          </p:nvSpPr>
          <p:spPr>
            <a:xfrm>
              <a:off x="2942114" y="1747202"/>
              <a:ext cx="1919958" cy="392431"/>
            </a:xfrm>
            <a:prstGeom prst="rect">
              <a:avLst/>
            </a:prstGeom>
            <a:solidFill>
              <a:srgbClr val="BFBFBF"/>
            </a:solidFill>
            <a:ln w="12700">
              <a:miter lim="400000"/>
            </a:ln>
          </p:spPr>
          <p:txBody>
            <a:bodyPr lIns="45719" rIns="45719" anchor="ctr"/>
            <a:lstStyle/>
            <a:p/>
          </p:txBody>
        </p:sp>
        <p:sp>
          <p:nvSpPr>
            <p:cNvPr id="21" name="合伙人"/>
            <p:cNvSpPr txBox="1"/>
            <p:nvPr/>
          </p:nvSpPr>
          <p:spPr>
            <a:xfrm>
              <a:off x="3342967" y="1766338"/>
              <a:ext cx="1118253" cy="338554"/>
            </a:xfrm>
            <a:prstGeom prst="rect">
              <a:avLst/>
            </a:prstGeom>
            <a:ln w="12700">
              <a:miter lim="400000"/>
            </a:ln>
          </p:spPr>
          <p:txBody>
            <a:bodyPr wrap="none" lIns="45719" rIns="45719">
              <a:spAutoFit/>
            </a:bodyPr>
            <a:lstStyle>
              <a:lvl1pPr>
                <a:defRPr>
                  <a:solidFill>
                    <a:schemeClr val="accent3">
                      <a:lumOff val="44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zh-CN" altLang="en-US" sz="1600" b="1" dirty="0"/>
                <a:t>品牌创意层</a:t>
              </a:r>
              <a:endParaRPr sz="1600" b="1" dirty="0"/>
            </a:p>
          </p:txBody>
        </p:sp>
      </p:grpSp>
      <p:grpSp>
        <p:nvGrpSpPr>
          <p:cNvPr id="22" name="组 21"/>
          <p:cNvGrpSpPr/>
          <p:nvPr/>
        </p:nvGrpSpPr>
        <p:grpSpPr>
          <a:xfrm>
            <a:off x="5903189" y="1665081"/>
            <a:ext cx="1919958" cy="392431"/>
            <a:chOff x="2942114" y="1747202"/>
            <a:chExt cx="1919958" cy="392431"/>
          </a:xfrm>
        </p:grpSpPr>
        <p:sp>
          <p:nvSpPr>
            <p:cNvPr id="23" name="矩形"/>
            <p:cNvSpPr/>
            <p:nvPr/>
          </p:nvSpPr>
          <p:spPr>
            <a:xfrm>
              <a:off x="2942114" y="1747202"/>
              <a:ext cx="1919958" cy="392431"/>
            </a:xfrm>
            <a:prstGeom prst="rect">
              <a:avLst/>
            </a:prstGeom>
            <a:solidFill>
              <a:srgbClr val="BFBFBF"/>
            </a:solidFill>
            <a:ln w="12700">
              <a:miter lim="400000"/>
            </a:ln>
          </p:spPr>
          <p:txBody>
            <a:bodyPr lIns="45719" rIns="45719" anchor="ctr"/>
            <a:lstStyle/>
            <a:p/>
          </p:txBody>
        </p:sp>
        <p:sp>
          <p:nvSpPr>
            <p:cNvPr id="24" name="合伙人"/>
            <p:cNvSpPr txBox="1"/>
            <p:nvPr/>
          </p:nvSpPr>
          <p:spPr>
            <a:xfrm>
              <a:off x="3342967" y="1766338"/>
              <a:ext cx="1118253" cy="338554"/>
            </a:xfrm>
            <a:prstGeom prst="rect">
              <a:avLst/>
            </a:prstGeom>
            <a:ln w="12700">
              <a:miter lim="400000"/>
            </a:ln>
          </p:spPr>
          <p:txBody>
            <a:bodyPr wrap="none" lIns="45719" rIns="45719">
              <a:spAutoFit/>
            </a:bodyPr>
            <a:lstStyle>
              <a:lvl1pPr>
                <a:defRPr>
                  <a:solidFill>
                    <a:schemeClr val="accent3">
                      <a:lumOff val="44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zh-CN" altLang="en-US" sz="1600" b="1" dirty="0"/>
                <a:t>营销策略层</a:t>
              </a:r>
              <a:endParaRPr sz="1600" b="1" dirty="0"/>
            </a:p>
          </p:txBody>
        </p:sp>
      </p:grpSp>
      <p:grpSp>
        <p:nvGrpSpPr>
          <p:cNvPr id="25" name="组 24"/>
          <p:cNvGrpSpPr/>
          <p:nvPr/>
        </p:nvGrpSpPr>
        <p:grpSpPr>
          <a:xfrm>
            <a:off x="7896945" y="1651968"/>
            <a:ext cx="1919958" cy="392431"/>
            <a:chOff x="2942114" y="1747202"/>
            <a:chExt cx="1919958" cy="392431"/>
          </a:xfrm>
        </p:grpSpPr>
        <p:sp>
          <p:nvSpPr>
            <p:cNvPr id="26" name="矩形"/>
            <p:cNvSpPr/>
            <p:nvPr/>
          </p:nvSpPr>
          <p:spPr>
            <a:xfrm>
              <a:off x="2942114" y="1747202"/>
              <a:ext cx="1919958" cy="392431"/>
            </a:xfrm>
            <a:prstGeom prst="rect">
              <a:avLst/>
            </a:prstGeom>
            <a:solidFill>
              <a:srgbClr val="BFBFBF"/>
            </a:solidFill>
            <a:ln w="12700">
              <a:miter lim="400000"/>
            </a:ln>
          </p:spPr>
          <p:txBody>
            <a:bodyPr lIns="45719" rIns="45719" anchor="ctr"/>
            <a:lstStyle/>
            <a:p/>
          </p:txBody>
        </p:sp>
        <p:sp>
          <p:nvSpPr>
            <p:cNvPr id="27" name="合伙人"/>
            <p:cNvSpPr txBox="1"/>
            <p:nvPr/>
          </p:nvSpPr>
          <p:spPr>
            <a:xfrm>
              <a:off x="3342967" y="1766338"/>
              <a:ext cx="1118253" cy="338554"/>
            </a:xfrm>
            <a:prstGeom prst="rect">
              <a:avLst/>
            </a:prstGeom>
            <a:ln w="12700">
              <a:miter lim="400000"/>
            </a:ln>
          </p:spPr>
          <p:txBody>
            <a:bodyPr wrap="none" lIns="45719" rIns="45719">
              <a:spAutoFit/>
            </a:bodyPr>
            <a:lstStyle>
              <a:lvl1pPr>
                <a:defRPr>
                  <a:solidFill>
                    <a:schemeClr val="accent3">
                      <a:lumOff val="44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zh-CN" altLang="en-US" sz="1600" b="1" dirty="0"/>
                <a:t>品牌设计层</a:t>
              </a:r>
              <a:endParaRPr sz="1600" b="1" dirty="0"/>
            </a:p>
          </p:txBody>
        </p:sp>
      </p:grpSp>
      <p:sp>
        <p:nvSpPr>
          <p:cNvPr id="28" name="矩形"/>
          <p:cNvSpPr/>
          <p:nvPr/>
        </p:nvSpPr>
        <p:spPr>
          <a:xfrm>
            <a:off x="1905981" y="2158996"/>
            <a:ext cx="1919958" cy="2565839"/>
          </a:xfrm>
          <a:prstGeom prst="rect">
            <a:avLst/>
          </a:prstGeom>
          <a:noFill/>
          <a:ln w="12700">
            <a:solidFill>
              <a:srgbClr val="BFBFBF"/>
            </a:solidFill>
            <a:miter lim="400000"/>
          </a:ln>
        </p:spPr>
        <p:txBody>
          <a:bodyPr lIns="45719" rIns="45719" anchor="ctr"/>
          <a:lstStyle/>
          <a:p/>
        </p:txBody>
      </p:sp>
      <p:sp>
        <p:nvSpPr>
          <p:cNvPr id="29" name="矩形"/>
          <p:cNvSpPr/>
          <p:nvPr/>
        </p:nvSpPr>
        <p:spPr>
          <a:xfrm>
            <a:off x="3913204" y="2158996"/>
            <a:ext cx="1919958" cy="2565839"/>
          </a:xfrm>
          <a:prstGeom prst="rect">
            <a:avLst/>
          </a:prstGeom>
          <a:noFill/>
          <a:ln w="12700">
            <a:solidFill>
              <a:srgbClr val="BFBFBF"/>
            </a:solidFill>
            <a:miter lim="400000"/>
          </a:ln>
        </p:spPr>
        <p:txBody>
          <a:bodyPr lIns="45719" rIns="45719" anchor="ctr"/>
          <a:lstStyle/>
          <a:p/>
        </p:txBody>
      </p:sp>
      <p:sp>
        <p:nvSpPr>
          <p:cNvPr id="30" name="矩形"/>
          <p:cNvSpPr/>
          <p:nvPr/>
        </p:nvSpPr>
        <p:spPr>
          <a:xfrm>
            <a:off x="5920427" y="2158996"/>
            <a:ext cx="1919958" cy="2565839"/>
          </a:xfrm>
          <a:prstGeom prst="rect">
            <a:avLst/>
          </a:prstGeom>
          <a:noFill/>
          <a:ln w="12700">
            <a:solidFill>
              <a:srgbClr val="BFBFBF"/>
            </a:solidFill>
            <a:miter lim="400000"/>
          </a:ln>
        </p:spPr>
        <p:txBody>
          <a:bodyPr lIns="45719" rIns="45719" anchor="ctr"/>
          <a:lstStyle/>
          <a:p/>
        </p:txBody>
      </p:sp>
      <p:sp>
        <p:nvSpPr>
          <p:cNvPr id="31" name="矩形"/>
          <p:cNvSpPr/>
          <p:nvPr/>
        </p:nvSpPr>
        <p:spPr>
          <a:xfrm>
            <a:off x="7897756" y="2158995"/>
            <a:ext cx="1919958" cy="2565839"/>
          </a:xfrm>
          <a:prstGeom prst="rect">
            <a:avLst/>
          </a:prstGeom>
          <a:noFill/>
          <a:ln w="12700">
            <a:solidFill>
              <a:srgbClr val="BFBFBF"/>
            </a:solidFill>
            <a:miter lim="400000"/>
          </a:ln>
        </p:spPr>
        <p:txBody>
          <a:bodyPr lIns="45719" rIns="45719" anchor="ctr"/>
          <a:lstStyle/>
          <a:p/>
        </p:txBody>
      </p:sp>
      <p:sp>
        <p:nvSpPr>
          <p:cNvPr id="32" name="矩形"/>
          <p:cNvSpPr/>
          <p:nvPr/>
        </p:nvSpPr>
        <p:spPr>
          <a:xfrm flipV="1">
            <a:off x="1905981" y="4877233"/>
            <a:ext cx="7910922" cy="456133"/>
          </a:xfrm>
          <a:prstGeom prst="rect">
            <a:avLst/>
          </a:prstGeom>
          <a:noFill/>
          <a:ln w="12700">
            <a:solidFill>
              <a:srgbClr val="BFBFBF"/>
            </a:solidFill>
            <a:miter lim="400000"/>
          </a:ln>
        </p:spPr>
        <p:txBody>
          <a:bodyPr lIns="45719" rIns="45719" anchor="ctr"/>
          <a:lstStyle/>
          <a:p/>
        </p:txBody>
      </p:sp>
      <p:sp>
        <p:nvSpPr>
          <p:cNvPr id="33" name="文本框 9"/>
          <p:cNvSpPr txBox="1"/>
          <p:nvPr/>
        </p:nvSpPr>
        <p:spPr>
          <a:xfrm>
            <a:off x="2719253" y="4904405"/>
            <a:ext cx="6173929" cy="308995"/>
          </a:xfrm>
          <a:prstGeom prst="rect">
            <a:avLst/>
          </a:prstGeom>
          <a:noFill/>
          <a:ln w="9525">
            <a:noFill/>
          </a:ln>
        </p:spPr>
        <p:txBody>
          <a:bodyPr wrap="square" anchor="t">
            <a:spAutoFit/>
          </a:bodyPr>
          <a:lstStyle/>
          <a:p>
            <a:pPr algn="ctr">
              <a:lnSpc>
                <a:spcPct val="130000"/>
              </a:lnSpc>
            </a:pPr>
            <a:r>
              <a:rPr lang="zh-CN" altLang="en-US" sz="1200" dirty="0">
                <a:latin typeface="微软雅黑" panose="020B0503020204020204" pitchFamily="34" charset="-122"/>
                <a:ea typeface="微软雅黑" panose="020B0503020204020204" pitchFamily="34" charset="-122"/>
              </a:rPr>
              <a:t>在保证高质量完成的基础上，可由双方协调</a:t>
            </a:r>
            <a:r>
              <a:rPr lang="zh-CN" altLang="en-US" sz="1200" dirty="0">
                <a:solidFill>
                  <a:srgbClr val="C00000"/>
                </a:solidFill>
                <a:latin typeface="微软雅黑" panose="020B0503020204020204" pitchFamily="34" charset="-122"/>
                <a:ea typeface="微软雅黑" panose="020B0503020204020204" pitchFamily="34" charset="-122"/>
              </a:rPr>
              <a:t>核心物料设计的</a:t>
            </a:r>
            <a:r>
              <a:rPr lang="zh-CN" altLang="en-US" sz="1200" b="1" dirty="0">
                <a:solidFill>
                  <a:srgbClr val="C00000"/>
                </a:solidFill>
                <a:latin typeface="微软雅黑" panose="020B0503020204020204" pitchFamily="34" charset="-122"/>
                <a:ea typeface="微软雅黑" panose="020B0503020204020204" pitchFamily="34" charset="-122"/>
              </a:rPr>
              <a:t>优先次序</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图片 1"/>
          <p:cNvPicPr>
            <a:picLocks noChangeAspect="1"/>
          </p:cNvPicPr>
          <p:nvPr/>
        </p:nvPicPr>
        <p:blipFill>
          <a:blip r:embed="rId1"/>
          <a:stretch>
            <a:fillRect/>
          </a:stretch>
        </p:blipFill>
        <p:spPr>
          <a:xfrm>
            <a:off x="0" y="0"/>
            <a:ext cx="12798425" cy="7199313"/>
          </a:xfrm>
          <a:prstGeom prst="rect">
            <a:avLst/>
          </a:prstGeom>
          <a:noFill/>
          <a:ln w="9525">
            <a:noFill/>
          </a:ln>
        </p:spPr>
      </p:pic>
      <p:sp>
        <p:nvSpPr>
          <p:cNvPr id="30722" name="矩形 5"/>
          <p:cNvSpPr/>
          <p:nvPr/>
        </p:nvSpPr>
        <p:spPr>
          <a:xfrm>
            <a:off x="0" y="0"/>
            <a:ext cx="12798425" cy="7199313"/>
          </a:xfrm>
          <a:prstGeom prst="rect">
            <a:avLst/>
          </a:prstGeom>
          <a:solidFill>
            <a:srgbClr val="0D0D0D">
              <a:alpha val="41960"/>
            </a:srgbClr>
          </a:solidFill>
          <a:ln w="9525">
            <a:noFill/>
          </a:ln>
        </p:spPr>
        <p:txBody>
          <a:bodyPr anchor="ctr"/>
          <a:lstStyle/>
          <a:p>
            <a:pPr eaLnBrk="0" hangingPunct="0">
              <a:buFont typeface="Arial" panose="020B0604020202020204" pitchFamily="34" charset="0"/>
              <a:buNone/>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30723" name="椭圆 8"/>
          <p:cNvSpPr/>
          <p:nvPr/>
        </p:nvSpPr>
        <p:spPr>
          <a:xfrm>
            <a:off x="5661025" y="2098675"/>
            <a:ext cx="1211263" cy="1211263"/>
          </a:xfrm>
          <a:prstGeom prst="ellipse">
            <a:avLst/>
          </a:prstGeom>
          <a:solidFill>
            <a:srgbClr val="9E8C5A">
              <a:alpha val="63136"/>
            </a:srgbClr>
          </a:solidFill>
          <a:ln w="9525">
            <a:noFill/>
          </a:ln>
        </p:spPr>
        <p:txBody>
          <a:bodyPr anchor="ctr"/>
          <a:lstStyle/>
          <a:p>
            <a:pPr eaLnBrk="0" hangingPunct="0">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30724" name="TextBox 3"/>
          <p:cNvSpPr txBox="1"/>
          <p:nvPr/>
        </p:nvSpPr>
        <p:spPr>
          <a:xfrm>
            <a:off x="5227638" y="3576638"/>
            <a:ext cx="5594350" cy="523875"/>
          </a:xfrm>
          <a:prstGeom prst="rect">
            <a:avLst/>
          </a:prstGeom>
          <a:noFill/>
          <a:ln w="9525">
            <a:noFill/>
          </a:ln>
        </p:spPr>
        <p:txBody>
          <a:bodyPr anchor="t">
            <a:spAutoFit/>
          </a:bodyPr>
          <a:lstStyle/>
          <a:p>
            <a:pPr eaLnBrk="0" hangingPunct="0">
              <a:buFont typeface="Arial" panose="020B0604020202020204" pitchFamily="34" charset="0"/>
              <a:buNone/>
            </a:pPr>
            <a:r>
              <a:rPr lang="zh-CN" altLang="en-US" sz="2800" b="1">
                <a:solidFill>
                  <a:schemeClr val="bg1"/>
                </a:solidFill>
                <a:latin typeface="微软雅黑" panose="020B0503020204020204" pitchFamily="34" charset="-122"/>
                <a:ea typeface="微软雅黑" panose="020B0503020204020204" pitchFamily="34" charset="-122"/>
              </a:rPr>
              <a:t>欧赛斯方法论</a:t>
            </a:r>
            <a:endParaRPr lang="zh-CN" altLang="en-US" sz="4000">
              <a:solidFill>
                <a:schemeClr val="bg1"/>
              </a:solidFill>
              <a:latin typeface="微软雅黑" panose="020B0503020204020204" pitchFamily="34" charset="-122"/>
              <a:ea typeface="微软雅黑" panose="020B0503020204020204" pitchFamily="34" charset="-122"/>
            </a:endParaRPr>
          </a:p>
        </p:txBody>
      </p:sp>
      <p:sp>
        <p:nvSpPr>
          <p:cNvPr id="30725" name="矩形 6"/>
          <p:cNvSpPr/>
          <p:nvPr/>
        </p:nvSpPr>
        <p:spPr>
          <a:xfrm>
            <a:off x="5661025" y="2045526"/>
            <a:ext cx="1211263" cy="1323975"/>
          </a:xfrm>
          <a:prstGeom prst="rect">
            <a:avLst/>
          </a:prstGeom>
          <a:noFill/>
          <a:ln w="9525">
            <a:noFill/>
          </a:ln>
        </p:spPr>
        <p:txBody>
          <a:bodyPr wrap="none" anchor="t">
            <a:spAutoFit/>
          </a:bodyPr>
          <a:lstStyle/>
          <a:p>
            <a:pPr eaLnBrk="0" hangingPunct="0">
              <a:buFont typeface="Arial" panose="020B0604020202020204" pitchFamily="34" charset="0"/>
              <a:buNone/>
            </a:pPr>
            <a:r>
              <a:rPr lang="zh-CN" altLang="en-US" sz="8000" b="1">
                <a:solidFill>
                  <a:schemeClr val="bg1"/>
                </a:solidFill>
                <a:latin typeface="微软雅黑" panose="020B0503020204020204" pitchFamily="34" charset="-122"/>
                <a:ea typeface="微软雅黑" panose="020B0503020204020204" pitchFamily="34" charset="-122"/>
              </a:rPr>
              <a:t>？</a:t>
            </a:r>
            <a:endParaRPr lang="zh-CN" altLang="en-US" sz="80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8" name="图片 7"/>
          <p:cNvPicPr>
            <a:picLocks noChangeAspect="1"/>
          </p:cNvPicPr>
          <p:nvPr/>
        </p:nvPicPr>
        <p:blipFill>
          <a:blip r:embed="rId1" cstate="screen"/>
          <a:srcRect t="12830"/>
          <a:stretch>
            <a:fillRect/>
          </a:stretch>
        </p:blipFill>
        <p:spPr>
          <a:xfrm>
            <a:off x="2338388" y="2087563"/>
            <a:ext cx="6986587" cy="2944812"/>
          </a:xfrm>
          <a:prstGeom prst="rect">
            <a:avLst/>
          </a:prstGeom>
          <a:noFill/>
          <a:ln w="9525">
            <a:noFill/>
          </a:ln>
        </p:spPr>
      </p:pic>
      <p:sp>
        <p:nvSpPr>
          <p:cNvPr id="6" name="TextBox 9"/>
          <p:cNvSpPr/>
          <p:nvPr/>
        </p:nvSpPr>
        <p:spPr>
          <a:xfrm>
            <a:off x="584200" y="371475"/>
            <a:ext cx="6165850" cy="584767"/>
          </a:xfrm>
          <a:prstGeom prst="rect">
            <a:avLst/>
          </a:prstGeom>
          <a:noFill/>
          <a:ln w="9525">
            <a:noFill/>
          </a:ln>
        </p:spPr>
        <p:txBody>
          <a:bodyPr lIns="91431" tIns="45716" rIns="91431" bIns="45716" anchor="t">
            <a:spAutoFit/>
          </a:bodyPr>
          <a:lstStyle/>
          <a:p>
            <a:pPr eaLnBrk="0" hangingPunct="0"/>
            <a:r>
              <a:rPr lang="en-US" altLang="zh-CN" sz="3200" b="1" dirty="0">
                <a:solidFill>
                  <a:srgbClr val="B0A668"/>
                </a:solidFill>
                <a:sym typeface="微软雅黑" panose="020B0503020204020204" pitchFamily="34" charset="-122"/>
              </a:rPr>
              <a:t>OSENS I</a:t>
            </a:r>
            <a:r>
              <a:rPr lang="en-US" altLang="zh-CN" sz="3200" b="1" dirty="0">
                <a:solidFill>
                  <a:srgbClr val="B0A668"/>
                </a:solidFill>
              </a:rPr>
              <a:t>ntroduction</a:t>
            </a:r>
            <a:endParaRPr lang="en-US" altLang="zh-CN" sz="3200" b="1" dirty="0">
              <a:solidFill>
                <a:srgbClr val="B0A668"/>
              </a:solidFill>
              <a:sym typeface="微软雅黑" panose="020B0503020204020204" pitchFamily="34" charset="-122"/>
            </a:endParaRPr>
          </a:p>
        </p:txBody>
      </p:sp>
      <p:sp>
        <p:nvSpPr>
          <p:cNvPr id="7" name="矩形 4"/>
          <p:cNvSpPr/>
          <p:nvPr/>
        </p:nvSpPr>
        <p:spPr>
          <a:xfrm>
            <a:off x="655638" y="905164"/>
            <a:ext cx="6299200" cy="369332"/>
          </a:xfrm>
          <a:prstGeom prst="rect">
            <a:avLst/>
          </a:prstGeom>
          <a:noFill/>
          <a:ln w="9525">
            <a:noFill/>
          </a:ln>
        </p:spPr>
        <p:txBody>
          <a:bodyPr anchor="t">
            <a:spAutoFit/>
          </a:bodyPr>
          <a:lstStyle/>
          <a:p>
            <a:pPr eaLnBrk="0" hangingPunct="0"/>
            <a:r>
              <a:rPr lang="zh-CN" altLang="en-US" sz="1800" b="1" dirty="0">
                <a:solidFill>
                  <a:srgbClr val="9E905A"/>
                </a:solidFill>
                <a:latin typeface="微软雅黑" panose="020B0503020204020204" pitchFamily="34" charset="-122"/>
                <a:ea typeface="微软雅黑" panose="020B0503020204020204" pitchFamily="34" charset="-122"/>
                <a:sym typeface="微软雅黑" panose="020B0503020204020204" pitchFamily="34" charset="-122"/>
              </a:rPr>
              <a:t>企业战略制定法则</a:t>
            </a:r>
            <a:endParaRPr lang="zh-CN" altLang="en-US" sz="1800" dirty="0">
              <a:solidFill>
                <a:srgbClr val="9E905A"/>
              </a:solidFill>
            </a:endParaRPr>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LOGO完整版-2新-07"/>
          <p:cNvPicPr>
            <a:picLocks noChangeAspect="1"/>
          </p:cNvPicPr>
          <p:nvPr/>
        </p:nvPicPr>
        <p:blipFill>
          <a:blip r:embed="rId1" cstate="screen"/>
          <a:stretch>
            <a:fillRect/>
          </a:stretch>
        </p:blipFill>
        <p:spPr>
          <a:xfrm>
            <a:off x="0" y="-203"/>
            <a:ext cx="12793234" cy="71993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extBox 9"/>
          <p:cNvSpPr/>
          <p:nvPr/>
        </p:nvSpPr>
        <p:spPr>
          <a:xfrm>
            <a:off x="512763" y="371475"/>
            <a:ext cx="10574337" cy="584200"/>
          </a:xfrm>
          <a:prstGeom prst="rect">
            <a:avLst/>
          </a:prstGeom>
          <a:noFill/>
          <a:ln w="9525">
            <a:noFill/>
          </a:ln>
        </p:spPr>
        <p:txBody>
          <a:bodyPr lIns="91431" tIns="45716" rIns="91431" bIns="45716" anchor="t">
            <a:spAutoFit/>
          </a:bodyPr>
          <a:lstStyle/>
          <a:p>
            <a:pPr eaLnBrk="0" hangingPunct="0">
              <a:buFont typeface="Arial" panose="020B0604020202020204" pitchFamily="34" charset="0"/>
              <a:buNone/>
            </a:pPr>
            <a:r>
              <a:rPr lang="en-US" altLang="zh-CN" sz="3200" b="1" dirty="0" err="1">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Osens</a:t>
            </a:r>
            <a:r>
              <a:rPr lang="zh-CN" altLang="en-US"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Market</a:t>
            </a:r>
            <a:r>
              <a:rPr lang="zh-CN" altLang="en-US"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Analysis</a:t>
            </a:r>
            <a:endParaRPr lang="en-US" altLang="zh-CN" sz="3200" b="1" dirty="0">
              <a:solidFill>
                <a:srgbClr val="9F905A"/>
              </a:solidFill>
              <a:sym typeface="微软雅黑" panose="020B0503020204020204" pitchFamily="34" charset="-122"/>
            </a:endParaRPr>
          </a:p>
        </p:txBody>
      </p:sp>
      <p:sp>
        <p:nvSpPr>
          <p:cNvPr id="32771" name="矩形 5"/>
          <p:cNvSpPr/>
          <p:nvPr/>
        </p:nvSpPr>
        <p:spPr>
          <a:xfrm>
            <a:off x="584200" y="944563"/>
            <a:ext cx="6299200" cy="784225"/>
          </a:xfrm>
          <a:prstGeom prst="rect">
            <a:avLst/>
          </a:prstGeom>
          <a:noFill/>
          <a:ln w="9525">
            <a:noFill/>
          </a:ln>
        </p:spPr>
        <p:txBody>
          <a:bodyPr anchor="t">
            <a:spAutoFit/>
          </a:bodyPr>
          <a:lstStyle/>
          <a:p>
            <a:pPr eaLnBrk="0" hangingPunct="0">
              <a:buFont typeface="Arial" panose="020B0604020202020204" pitchFamily="34" charset="0"/>
              <a:buNone/>
            </a:pPr>
            <a:r>
              <a:rPr lang="zh-CN" altLang="en-US" sz="1800" b="1" dirty="0">
                <a:solidFill>
                  <a:srgbClr val="9E905A"/>
                </a:solidFill>
                <a:latin typeface="微软雅黑" panose="020B0503020204020204" pitchFamily="34" charset="-122"/>
                <a:ea typeface="微软雅黑" panose="020B0503020204020204" pitchFamily="34" charset="-122"/>
                <a:sym typeface="微软雅黑" panose="020B0503020204020204" pitchFamily="34" charset="-122"/>
              </a:rPr>
              <a:t>市场分析方法</a:t>
            </a:r>
            <a:endParaRPr lang="zh-CN" altLang="en-US" sz="1800" dirty="0">
              <a:solidFill>
                <a:srgbClr val="9E905A"/>
              </a:solidFill>
              <a:latin typeface="Arial" panose="020B0604020202020204" pitchFamily="34" charset="0"/>
              <a:ea typeface="宋体" panose="02010600030101010101" pitchFamily="2" charset="-122"/>
            </a:endParaRPr>
          </a:p>
          <a:p>
            <a:pPr eaLnBrk="0" hangingPunct="0">
              <a:spcBef>
                <a:spcPct val="50000"/>
              </a:spcBef>
              <a:buFont typeface="Arial" panose="020B0604020202020204" pitchFamily="34" charset="0"/>
              <a:buNone/>
            </a:pPr>
            <a:r>
              <a:rPr lang="en-US" altLang="zh-CN" sz="1800" dirty="0">
                <a:latin typeface="Arial" panose="020B0604020202020204" pitchFamily="34" charset="0"/>
                <a:ea typeface="宋体" panose="02010600030101010101" pitchFamily="2" charset="-122"/>
              </a:rPr>
              <a:t> </a:t>
            </a:r>
            <a:endParaRPr lang="zh-CN" altLang="en-US" sz="1800" dirty="0">
              <a:solidFill>
                <a:srgbClr val="B0A668"/>
              </a:solidFill>
              <a:latin typeface="微软雅黑" panose="020B0503020204020204" pitchFamily="34" charset="-122"/>
              <a:ea typeface="微软雅黑" panose="020B0503020204020204" pitchFamily="34" charset="-122"/>
            </a:endParaRPr>
          </a:p>
        </p:txBody>
      </p:sp>
      <p:pic>
        <p:nvPicPr>
          <p:cNvPr id="32772" name="图片 5"/>
          <p:cNvPicPr>
            <a:picLocks noChangeAspect="1"/>
          </p:cNvPicPr>
          <p:nvPr/>
        </p:nvPicPr>
        <p:blipFill>
          <a:blip r:embed="rId1" cstate="screen"/>
          <a:stretch>
            <a:fillRect/>
          </a:stretch>
        </p:blipFill>
        <p:spPr>
          <a:xfrm>
            <a:off x="2914650" y="1870075"/>
            <a:ext cx="6770688" cy="4106863"/>
          </a:xfrm>
          <a:prstGeom prst="rect">
            <a:avLst/>
          </a:prstGeom>
          <a:noFill/>
          <a:ln w="9525">
            <a:noFill/>
          </a:ln>
        </p:spPr>
      </p:pic>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extBox 9"/>
          <p:cNvSpPr/>
          <p:nvPr/>
        </p:nvSpPr>
        <p:spPr>
          <a:xfrm>
            <a:off x="512763" y="371475"/>
            <a:ext cx="10574337" cy="584200"/>
          </a:xfrm>
          <a:prstGeom prst="rect">
            <a:avLst/>
          </a:prstGeom>
          <a:noFill/>
          <a:ln w="9525">
            <a:noFill/>
          </a:ln>
        </p:spPr>
        <p:txBody>
          <a:bodyPr lIns="91431" tIns="45716" rIns="91431" bIns="45716" anchor="t">
            <a:spAutoFit/>
          </a:bodyPr>
          <a:lstStyle/>
          <a:p>
            <a:pPr eaLnBrk="0" hangingPunct="0">
              <a:buFont typeface="Arial" panose="020B0604020202020204" pitchFamily="34" charset="0"/>
              <a:buNone/>
            </a:pPr>
            <a:r>
              <a:rPr lang="en-US" altLang="zh-CN"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Brand</a:t>
            </a:r>
            <a:r>
              <a:rPr lang="zh-CN" altLang="en-US"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SWOT</a:t>
            </a:r>
            <a:r>
              <a:rPr lang="zh-CN" altLang="en-US"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Analysis</a:t>
            </a:r>
            <a:endParaRPr lang="en-US" altLang="zh-CN" sz="3200" b="1" dirty="0">
              <a:solidFill>
                <a:srgbClr val="9F905A"/>
              </a:solidFill>
              <a:sym typeface="微软雅黑" panose="020B0503020204020204" pitchFamily="34" charset="-122"/>
            </a:endParaRPr>
          </a:p>
        </p:txBody>
      </p:sp>
      <p:sp>
        <p:nvSpPr>
          <p:cNvPr id="33795" name="矩形 5"/>
          <p:cNvSpPr/>
          <p:nvPr/>
        </p:nvSpPr>
        <p:spPr>
          <a:xfrm>
            <a:off x="584200" y="944563"/>
            <a:ext cx="6299200" cy="784225"/>
          </a:xfrm>
          <a:prstGeom prst="rect">
            <a:avLst/>
          </a:prstGeom>
          <a:noFill/>
          <a:ln w="9525">
            <a:noFill/>
          </a:ln>
        </p:spPr>
        <p:txBody>
          <a:bodyPr anchor="t">
            <a:spAutoFit/>
          </a:bodyPr>
          <a:lstStyle/>
          <a:p>
            <a:pPr eaLnBrk="0" hangingPunct="0">
              <a:buFont typeface="Arial" panose="020B0604020202020204" pitchFamily="34" charset="0"/>
              <a:buNone/>
            </a:pPr>
            <a:r>
              <a:rPr lang="zh-CN" altLang="en-US" sz="1800" b="1">
                <a:solidFill>
                  <a:srgbClr val="9E905A"/>
                </a:solidFill>
                <a:latin typeface="微软雅黑" panose="020B0503020204020204" pitchFamily="34" charset="-122"/>
                <a:ea typeface="微软雅黑" panose="020B0503020204020204" pitchFamily="34" charset="-122"/>
                <a:sym typeface="微软雅黑" panose="020B0503020204020204" pitchFamily="34" charset="-122"/>
              </a:rPr>
              <a:t>品牌</a:t>
            </a:r>
            <a:r>
              <a:rPr lang="en-US" altLang="zh-CN" sz="1800" b="1">
                <a:solidFill>
                  <a:srgbClr val="9E905A"/>
                </a:solidFill>
                <a:latin typeface="微软雅黑" panose="020B0503020204020204" pitchFamily="34" charset="-122"/>
                <a:ea typeface="微软雅黑" panose="020B0503020204020204" pitchFamily="34" charset="-122"/>
                <a:sym typeface="微软雅黑" panose="020B0503020204020204" pitchFamily="34" charset="-122"/>
              </a:rPr>
              <a:t>SWOT</a:t>
            </a:r>
            <a:r>
              <a:rPr lang="zh-CN" altLang="en-US" sz="1800" b="1">
                <a:solidFill>
                  <a:srgbClr val="9E905A"/>
                </a:solidFill>
                <a:latin typeface="微软雅黑" panose="020B0503020204020204" pitchFamily="34" charset="-122"/>
                <a:ea typeface="微软雅黑" panose="020B0503020204020204" pitchFamily="34" charset="-122"/>
                <a:sym typeface="微软雅黑" panose="020B0503020204020204" pitchFamily="34" charset="-122"/>
              </a:rPr>
              <a:t>分析方法</a:t>
            </a:r>
            <a:endParaRPr lang="zh-CN" altLang="en-US" sz="1800">
              <a:solidFill>
                <a:srgbClr val="9E905A"/>
              </a:solidFill>
              <a:latin typeface="Arial" panose="020B0604020202020204" pitchFamily="34" charset="0"/>
              <a:ea typeface="宋体" panose="02010600030101010101" pitchFamily="2" charset="-122"/>
            </a:endParaRPr>
          </a:p>
          <a:p>
            <a:pPr eaLnBrk="0" hangingPunct="0">
              <a:spcBef>
                <a:spcPct val="50000"/>
              </a:spcBef>
              <a:buFont typeface="Arial" panose="020B0604020202020204" pitchFamily="34" charset="0"/>
              <a:buNone/>
            </a:pPr>
            <a:r>
              <a:rPr lang="en-US" altLang="zh-CN" sz="1800">
                <a:latin typeface="Arial" panose="020B0604020202020204" pitchFamily="34" charset="0"/>
                <a:ea typeface="宋体" panose="02010600030101010101" pitchFamily="2" charset="-122"/>
              </a:rPr>
              <a:t> </a:t>
            </a:r>
            <a:endParaRPr lang="zh-CN" altLang="en-US" sz="1800">
              <a:solidFill>
                <a:srgbClr val="B0A668"/>
              </a:solidFill>
              <a:latin typeface="微软雅黑" panose="020B0503020204020204" pitchFamily="34" charset="-122"/>
              <a:ea typeface="微软雅黑" panose="020B0503020204020204" pitchFamily="34" charset="-122"/>
            </a:endParaRPr>
          </a:p>
        </p:txBody>
      </p:sp>
      <p:pic>
        <p:nvPicPr>
          <p:cNvPr id="33796" name="图片 5"/>
          <p:cNvPicPr>
            <a:picLocks noChangeAspect="1"/>
          </p:cNvPicPr>
          <p:nvPr/>
        </p:nvPicPr>
        <p:blipFill>
          <a:blip r:embed="rId1" cstate="screen"/>
          <a:stretch>
            <a:fillRect/>
          </a:stretch>
        </p:blipFill>
        <p:spPr>
          <a:xfrm>
            <a:off x="4054475" y="1727200"/>
            <a:ext cx="4491038" cy="3892550"/>
          </a:xfrm>
          <a:prstGeom prst="rect">
            <a:avLst/>
          </a:prstGeom>
          <a:noFill/>
          <a:ln w="9525">
            <a:noFill/>
          </a:ln>
        </p:spPr>
      </p:pic>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extBox 9"/>
          <p:cNvSpPr/>
          <p:nvPr/>
        </p:nvSpPr>
        <p:spPr>
          <a:xfrm>
            <a:off x="512763" y="371475"/>
            <a:ext cx="10574337" cy="1077913"/>
          </a:xfrm>
          <a:prstGeom prst="rect">
            <a:avLst/>
          </a:prstGeom>
          <a:noFill/>
          <a:ln w="9525">
            <a:noFill/>
          </a:ln>
        </p:spPr>
        <p:txBody>
          <a:bodyPr lIns="91431" tIns="45716" rIns="91431" bIns="45716" anchor="t">
            <a:spAutoFit/>
          </a:bodyPr>
          <a:lstStyle/>
          <a:p>
            <a:pPr eaLnBrk="0" hangingPunct="0">
              <a:buFont typeface="Arial" panose="020B0604020202020204" pitchFamily="34" charset="0"/>
              <a:buNone/>
            </a:pPr>
            <a:r>
              <a:rPr lang="en-US" altLang="zh-CN" sz="3200" b="1">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The 3 Golden Rules of Brand Competition</a:t>
            </a:r>
            <a:endParaRPr lang="zh-CN" altLang="en-US"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buFont typeface="Arial" panose="020B0604020202020204" pitchFamily="34" charset="0"/>
              <a:buNone/>
            </a:pPr>
            <a:r>
              <a:rPr lang="en-US" altLang="zh-CN" sz="3200" b="1" dirty="0">
                <a:solidFill>
                  <a:srgbClr val="9F905A"/>
                </a:solidFill>
                <a:latin typeface="Arial" panose="020B0604020202020204" pitchFamily="34" charset="0"/>
                <a:ea typeface="宋体" panose="02010600030101010101" pitchFamily="2" charset="-122"/>
                <a:sym typeface="微软雅黑" panose="020B0503020204020204" pitchFamily="34" charset="-122"/>
              </a:rPr>
              <a:t> </a:t>
            </a:r>
            <a:endParaRPr lang="en-US" altLang="zh-CN" sz="3200" b="1" dirty="0">
              <a:solidFill>
                <a:srgbClr val="9F905A"/>
              </a:solidFill>
              <a:latin typeface="Arial" panose="020B0604020202020204" pitchFamily="34" charset="0"/>
              <a:ea typeface="宋体" panose="02010600030101010101" pitchFamily="2" charset="-122"/>
              <a:sym typeface="微软雅黑" panose="020B0503020204020204" pitchFamily="34" charset="-122"/>
            </a:endParaRPr>
          </a:p>
        </p:txBody>
      </p:sp>
      <p:sp>
        <p:nvSpPr>
          <p:cNvPr id="35843" name="矩形 5"/>
          <p:cNvSpPr/>
          <p:nvPr/>
        </p:nvSpPr>
        <p:spPr>
          <a:xfrm>
            <a:off x="584200" y="944563"/>
            <a:ext cx="6299200" cy="784225"/>
          </a:xfrm>
          <a:prstGeom prst="rect">
            <a:avLst/>
          </a:prstGeom>
          <a:noFill/>
          <a:ln w="9525">
            <a:noFill/>
          </a:ln>
        </p:spPr>
        <p:txBody>
          <a:bodyPr anchor="t">
            <a:spAutoFit/>
          </a:bodyPr>
          <a:lstStyle/>
          <a:p>
            <a:pPr eaLnBrk="0" hangingPunct="0">
              <a:buFont typeface="Arial" panose="020B0604020202020204" pitchFamily="34" charset="0"/>
              <a:buNone/>
            </a:pPr>
            <a:r>
              <a:rPr lang="zh-CN" altLang="en-US" sz="1800" b="1">
                <a:solidFill>
                  <a:srgbClr val="9E905A"/>
                </a:solidFill>
                <a:latin typeface="微软雅黑" panose="020B0503020204020204" pitchFamily="34" charset="-122"/>
                <a:ea typeface="微软雅黑" panose="020B0503020204020204" pitchFamily="34" charset="-122"/>
                <a:sym typeface="微软雅黑" panose="020B0503020204020204" pitchFamily="34" charset="-122"/>
              </a:rPr>
              <a:t>品牌竞争三力法则</a:t>
            </a:r>
            <a:endParaRPr lang="zh-CN" altLang="en-US" sz="1800">
              <a:solidFill>
                <a:srgbClr val="9E905A"/>
              </a:solidFill>
              <a:latin typeface="Arial" panose="020B0604020202020204" pitchFamily="34" charset="0"/>
              <a:ea typeface="宋体" panose="02010600030101010101" pitchFamily="2" charset="-122"/>
            </a:endParaRPr>
          </a:p>
          <a:p>
            <a:pPr eaLnBrk="0" hangingPunct="0">
              <a:spcBef>
                <a:spcPct val="50000"/>
              </a:spcBef>
              <a:buFont typeface="Arial" panose="020B0604020202020204" pitchFamily="34" charset="0"/>
              <a:buNone/>
            </a:pPr>
            <a:r>
              <a:rPr lang="en-US" altLang="zh-CN" sz="1800">
                <a:latin typeface="Arial" panose="020B0604020202020204" pitchFamily="34" charset="0"/>
                <a:ea typeface="宋体" panose="02010600030101010101" pitchFamily="2" charset="-122"/>
              </a:rPr>
              <a:t> </a:t>
            </a:r>
            <a:endParaRPr lang="zh-CN" altLang="en-US" sz="1800">
              <a:solidFill>
                <a:srgbClr val="B0A668"/>
              </a:solidFill>
              <a:latin typeface="微软雅黑" panose="020B0503020204020204" pitchFamily="34" charset="-122"/>
              <a:ea typeface="微软雅黑" panose="020B0503020204020204" pitchFamily="34" charset="-122"/>
            </a:endParaRPr>
          </a:p>
        </p:txBody>
      </p:sp>
      <p:pic>
        <p:nvPicPr>
          <p:cNvPr id="35844" name="图片 2"/>
          <p:cNvPicPr>
            <a:picLocks noChangeAspect="1"/>
          </p:cNvPicPr>
          <p:nvPr/>
        </p:nvPicPr>
        <p:blipFill>
          <a:blip r:embed="rId1" cstate="screen"/>
          <a:stretch>
            <a:fillRect/>
          </a:stretch>
        </p:blipFill>
        <p:spPr>
          <a:xfrm>
            <a:off x="2914650" y="2022475"/>
            <a:ext cx="6723063" cy="3746500"/>
          </a:xfrm>
          <a:prstGeom prst="rect">
            <a:avLst/>
          </a:prstGeom>
          <a:noFill/>
          <a:ln w="9525">
            <a:noFill/>
          </a:ln>
        </p:spPr>
      </p:pic>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矩形 37"/>
          <p:cNvSpPr/>
          <p:nvPr/>
        </p:nvSpPr>
        <p:spPr>
          <a:xfrm>
            <a:off x="4551363" y="2812098"/>
            <a:ext cx="5607050" cy="3679825"/>
          </a:xfrm>
          <a:prstGeom prst="rect">
            <a:avLst/>
          </a:prstGeom>
          <a:solidFill>
            <a:srgbClr val="9E8C5A">
              <a:alpha val="63136"/>
            </a:srgbClr>
          </a:solidFill>
          <a:ln w="9525">
            <a:noFill/>
          </a:ln>
        </p:spPr>
        <p:txBody>
          <a:bodyPr anchor="ctr"/>
          <a:lstStyle/>
          <a:p>
            <a:pPr eaLnBrk="0" hangingPunct="0">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36866" name="等腰三角形 76"/>
          <p:cNvSpPr/>
          <p:nvPr/>
        </p:nvSpPr>
        <p:spPr>
          <a:xfrm rot="10800000">
            <a:off x="5211763" y="2812098"/>
            <a:ext cx="4286250" cy="2617787"/>
          </a:xfrm>
          <a:prstGeom prst="triangle">
            <a:avLst>
              <a:gd name="adj" fmla="val 50000"/>
            </a:avLst>
          </a:prstGeom>
          <a:solidFill>
            <a:srgbClr val="FFFFFF">
              <a:alpha val="30196"/>
            </a:srgbClr>
          </a:solidFill>
          <a:ln w="9525">
            <a:noFill/>
          </a:ln>
        </p:spPr>
        <p:txBody>
          <a:bodyPr anchor="ctr"/>
          <a:lstStyle/>
          <a:p>
            <a:pPr eaLnBrk="0" hangingPunct="0">
              <a:buFont typeface="Arial" panose="020B0604020202020204" pitchFamily="34" charset="0"/>
              <a:buNone/>
            </a:pPr>
            <a:r>
              <a:rPr lang="en-US" altLang="zh-CN">
                <a:latin typeface="Arial" panose="020B0604020202020204" pitchFamily="34" charset="0"/>
                <a:ea typeface="宋体" panose="02010600030101010101" pitchFamily="2" charset="-122"/>
              </a:rPr>
              <a:t>   </a:t>
            </a:r>
            <a:endParaRPr lang="zh-CN" altLang="en-US">
              <a:latin typeface="Arial" panose="020B0604020202020204" pitchFamily="34" charset="0"/>
              <a:ea typeface="宋体" panose="02010600030101010101" pitchFamily="2" charset="-122"/>
            </a:endParaRPr>
          </a:p>
        </p:txBody>
      </p:sp>
      <p:sp>
        <p:nvSpPr>
          <p:cNvPr id="36867" name="等腰三角形 77"/>
          <p:cNvSpPr/>
          <p:nvPr/>
        </p:nvSpPr>
        <p:spPr>
          <a:xfrm>
            <a:off x="6359525" y="5552123"/>
            <a:ext cx="1990725" cy="1119187"/>
          </a:xfrm>
          <a:prstGeom prst="triangle">
            <a:avLst>
              <a:gd name="adj" fmla="val 50000"/>
            </a:avLst>
          </a:prstGeom>
          <a:solidFill>
            <a:srgbClr val="FFFFFF">
              <a:alpha val="30196"/>
            </a:srgbClr>
          </a:solidFill>
          <a:ln w="9525">
            <a:noFill/>
          </a:ln>
        </p:spPr>
        <p:txBody>
          <a:bodyPr anchor="ctr"/>
          <a:lstStyle/>
          <a:p>
            <a:pPr eaLnBrk="0" hangingPunct="0">
              <a:buFont typeface="Arial" panose="020B0604020202020204" pitchFamily="34" charset="0"/>
              <a:buNone/>
            </a:pPr>
            <a:r>
              <a:rPr lang="en-US" altLang="zh-CN">
                <a:latin typeface="Arial" panose="020B0604020202020204" pitchFamily="34" charset="0"/>
                <a:ea typeface="宋体" panose="02010600030101010101" pitchFamily="2" charset="-122"/>
              </a:rPr>
              <a:t>   </a:t>
            </a:r>
            <a:endParaRPr lang="zh-CN" altLang="en-US">
              <a:latin typeface="Arial" panose="020B0604020202020204" pitchFamily="34" charset="0"/>
              <a:ea typeface="宋体" panose="02010600030101010101" pitchFamily="2" charset="-122"/>
            </a:endParaRPr>
          </a:p>
        </p:txBody>
      </p:sp>
      <p:sp>
        <p:nvSpPr>
          <p:cNvPr id="36868" name="矩形 35"/>
          <p:cNvSpPr/>
          <p:nvPr/>
        </p:nvSpPr>
        <p:spPr>
          <a:xfrm>
            <a:off x="3013075" y="2820035"/>
            <a:ext cx="1214438" cy="3671888"/>
          </a:xfrm>
          <a:prstGeom prst="rect">
            <a:avLst/>
          </a:prstGeom>
          <a:solidFill>
            <a:srgbClr val="9E8C5A">
              <a:alpha val="63136"/>
            </a:srgbClr>
          </a:solidFill>
          <a:ln w="9525">
            <a:noFill/>
          </a:ln>
        </p:spPr>
        <p:txBody>
          <a:bodyPr anchor="ctr"/>
          <a:lstStyle/>
          <a:p>
            <a:pPr eaLnBrk="0" hangingPunct="0">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36869" name="TextBox 28"/>
          <p:cNvSpPr/>
          <p:nvPr/>
        </p:nvSpPr>
        <p:spPr>
          <a:xfrm>
            <a:off x="3013075" y="1384300"/>
            <a:ext cx="1282700" cy="954088"/>
          </a:xfrm>
          <a:prstGeom prst="rect">
            <a:avLst/>
          </a:prstGeom>
          <a:noFill/>
          <a:ln w="9525">
            <a:noFill/>
          </a:ln>
        </p:spPr>
        <p:txBody>
          <a:bodyPr lIns="121917" tIns="60958" rIns="121917" bIns="60958" anchor="t">
            <a:spAutoFit/>
          </a:bodyPr>
          <a:lstStyle/>
          <a:p>
            <a:pPr eaLnBrk="0" hangingPunct="0">
              <a:buFont typeface="Arial" panose="020B0604020202020204" pitchFamily="34" charset="0"/>
              <a:buNone/>
            </a:pPr>
            <a:r>
              <a:rPr lang="zh-CN" altLang="en-US" sz="1800" b="1">
                <a:solidFill>
                  <a:srgbClr val="A6A6A6"/>
                </a:solidFill>
                <a:latin typeface="微软雅黑" panose="020B0503020204020204" pitchFamily="34" charset="-122"/>
                <a:ea typeface="微软雅黑" panose="020B0503020204020204" pitchFamily="34" charset="-122"/>
                <a:sym typeface="微软雅黑" panose="020B0503020204020204" pitchFamily="34" charset="-122"/>
              </a:rPr>
              <a:t>界定行业与品类的基本属性</a:t>
            </a:r>
            <a:endParaRPr lang="zh-CN" altLang="en-US" sz="1800" b="1">
              <a:solidFill>
                <a:srgbClr val="A6A6A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70" name="TextBox 30"/>
          <p:cNvSpPr/>
          <p:nvPr/>
        </p:nvSpPr>
        <p:spPr>
          <a:xfrm>
            <a:off x="4584700" y="1384300"/>
            <a:ext cx="1281113" cy="954088"/>
          </a:xfrm>
          <a:prstGeom prst="rect">
            <a:avLst/>
          </a:prstGeom>
          <a:noFill/>
          <a:ln w="9525">
            <a:noFill/>
          </a:ln>
        </p:spPr>
        <p:txBody>
          <a:bodyPr lIns="121917" tIns="60958" rIns="121917" bIns="60958" anchor="t">
            <a:spAutoFit/>
          </a:bodyPr>
          <a:lstStyle/>
          <a:p>
            <a:pPr eaLnBrk="0" hangingPunct="0">
              <a:buFont typeface="Arial" panose="020B0604020202020204" pitchFamily="34" charset="0"/>
              <a:buNone/>
            </a:pPr>
            <a:r>
              <a:rPr lang="zh-CN" altLang="en-US" sz="1800" b="1">
                <a:solidFill>
                  <a:srgbClr val="A6A6A6"/>
                </a:solidFill>
                <a:latin typeface="微软雅黑" panose="020B0503020204020204" pitchFamily="34" charset="-122"/>
                <a:ea typeface="微软雅黑" panose="020B0503020204020204" pitchFamily="34" charset="-122"/>
                <a:sym typeface="微软雅黑" panose="020B0503020204020204" pitchFamily="34" charset="-122"/>
              </a:rPr>
              <a:t>深刻洞察消费者购买驱动力</a:t>
            </a:r>
            <a:endParaRPr lang="zh-CN" altLang="en-US" sz="1800" b="1">
              <a:solidFill>
                <a:srgbClr val="A6A6A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71" name="TextBox 32"/>
          <p:cNvSpPr/>
          <p:nvPr/>
        </p:nvSpPr>
        <p:spPr>
          <a:xfrm>
            <a:off x="6084888" y="1384300"/>
            <a:ext cx="1362075" cy="954088"/>
          </a:xfrm>
          <a:prstGeom prst="rect">
            <a:avLst/>
          </a:prstGeom>
          <a:noFill/>
          <a:ln w="9525">
            <a:noFill/>
          </a:ln>
        </p:spPr>
        <p:txBody>
          <a:bodyPr lIns="121917" tIns="60958" rIns="121917" bIns="60958" anchor="t">
            <a:spAutoFit/>
          </a:bodyPr>
          <a:lstStyle/>
          <a:p>
            <a:pPr eaLnBrk="0" hangingPunct="0">
              <a:buFont typeface="Arial" panose="020B0604020202020204" pitchFamily="34" charset="0"/>
              <a:buNone/>
            </a:pPr>
            <a:r>
              <a:rPr lang="zh-CN" altLang="en-US" sz="1800" b="1">
                <a:solidFill>
                  <a:srgbClr val="A6A6A6"/>
                </a:solidFill>
                <a:latin typeface="微软雅黑" panose="020B0503020204020204" pitchFamily="34" charset="-122"/>
                <a:ea typeface="微软雅黑" panose="020B0503020204020204" pitchFamily="34" charset="-122"/>
                <a:sym typeface="微软雅黑" panose="020B0503020204020204" pitchFamily="34" charset="-122"/>
              </a:rPr>
              <a:t>审视核心价值可能发展方向</a:t>
            </a:r>
            <a:endParaRPr lang="zh-CN" altLang="en-US" sz="1800" b="1">
              <a:solidFill>
                <a:srgbClr val="A6A6A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72" name="TextBox 36"/>
          <p:cNvSpPr/>
          <p:nvPr/>
        </p:nvSpPr>
        <p:spPr>
          <a:xfrm>
            <a:off x="5559425" y="3383598"/>
            <a:ext cx="3660775" cy="369887"/>
          </a:xfrm>
          <a:prstGeom prst="rect">
            <a:avLst/>
          </a:prstGeom>
          <a:noFill/>
          <a:ln w="9525">
            <a:noFill/>
          </a:ln>
        </p:spPr>
        <p:txBody>
          <a:bodyPr lIns="121917" tIns="60958" rIns="121917" bIns="60958" anchor="t">
            <a:spAutoFit/>
          </a:bodyPr>
          <a:lstStyle/>
          <a:p>
            <a:pPr algn="ctr" eaLnBrk="0" hangingPunct="0">
              <a:buFont typeface="Arial" panose="020B0604020202020204" pitchFamily="34" charset="0"/>
              <a:buNone/>
            </a:pPr>
            <a:r>
              <a:rPr lang="zh-CN" altLang="en-US" sz="16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是否与企业资源相匹配</a:t>
            </a:r>
            <a:endParaRPr lang="zh-CN" altLang="en-US" sz="16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73" name="TextBox 37"/>
          <p:cNvSpPr/>
          <p:nvPr/>
        </p:nvSpPr>
        <p:spPr>
          <a:xfrm>
            <a:off x="5513388" y="2883535"/>
            <a:ext cx="3751262" cy="369888"/>
          </a:xfrm>
          <a:prstGeom prst="rect">
            <a:avLst/>
          </a:prstGeom>
          <a:noFill/>
          <a:ln w="9525">
            <a:noFill/>
          </a:ln>
        </p:spPr>
        <p:txBody>
          <a:bodyPr lIns="121917" tIns="60958" rIns="121917" bIns="60958" anchor="t">
            <a:spAutoFit/>
          </a:bodyPr>
          <a:lstStyle/>
          <a:p>
            <a:pPr algn="ctr" eaLnBrk="0" hangingPunct="0">
              <a:buFont typeface="Arial" panose="020B0604020202020204" pitchFamily="34" charset="0"/>
              <a:buNone/>
            </a:pPr>
            <a:r>
              <a:rPr lang="zh-CN" altLang="en-US" sz="16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是否可有效感染目标消费群</a:t>
            </a:r>
            <a:endParaRPr lang="zh-CN" altLang="en-US" sz="16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74" name="TextBox 39"/>
          <p:cNvSpPr/>
          <p:nvPr/>
        </p:nvSpPr>
        <p:spPr>
          <a:xfrm>
            <a:off x="5514975" y="4372610"/>
            <a:ext cx="3748088" cy="369888"/>
          </a:xfrm>
          <a:prstGeom prst="rect">
            <a:avLst/>
          </a:prstGeom>
          <a:noFill/>
          <a:ln w="9525">
            <a:noFill/>
          </a:ln>
        </p:spPr>
        <p:txBody>
          <a:bodyPr lIns="121917" tIns="60958" rIns="121917" bIns="60958" anchor="t">
            <a:spAutoFit/>
          </a:bodyPr>
          <a:lstStyle/>
          <a:p>
            <a:pPr algn="ctr" eaLnBrk="0" hangingPunct="0">
              <a:buFont typeface="Arial" panose="020B0604020202020204" pitchFamily="34" charset="0"/>
              <a:buNone/>
            </a:pPr>
            <a:r>
              <a:rPr lang="zh-CN" altLang="en-US" sz="16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是否能支撑溢价</a:t>
            </a:r>
            <a:endParaRPr lang="zh-CN" altLang="en-US" sz="16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75" name="TextBox 40"/>
          <p:cNvSpPr/>
          <p:nvPr/>
        </p:nvSpPr>
        <p:spPr>
          <a:xfrm>
            <a:off x="5513388" y="3872548"/>
            <a:ext cx="3751262" cy="369887"/>
          </a:xfrm>
          <a:prstGeom prst="rect">
            <a:avLst/>
          </a:prstGeom>
          <a:noFill/>
          <a:ln w="9525">
            <a:noFill/>
          </a:ln>
        </p:spPr>
        <p:txBody>
          <a:bodyPr lIns="121917" tIns="60958" rIns="121917" bIns="60958" anchor="t">
            <a:spAutoFit/>
          </a:bodyPr>
          <a:lstStyle/>
          <a:p>
            <a:pPr algn="ctr" eaLnBrk="0" hangingPunct="0">
              <a:buFont typeface="Arial" panose="020B0604020202020204" pitchFamily="34" charset="0"/>
              <a:buNone/>
            </a:pPr>
            <a:r>
              <a:rPr lang="zh-CN" altLang="en-US" sz="16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是否有包容性和扩张力</a:t>
            </a:r>
            <a:endParaRPr lang="zh-CN" altLang="en-US" sz="16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76" name="TextBox 53"/>
          <p:cNvSpPr/>
          <p:nvPr/>
        </p:nvSpPr>
        <p:spPr>
          <a:xfrm>
            <a:off x="6515100" y="5326698"/>
            <a:ext cx="3746500" cy="630237"/>
          </a:xfrm>
          <a:prstGeom prst="rect">
            <a:avLst/>
          </a:prstGeom>
          <a:noFill/>
          <a:ln w="9525">
            <a:noFill/>
          </a:ln>
        </p:spPr>
        <p:txBody>
          <a:bodyPr lIns="121917" tIns="60958" rIns="121917" bIns="60958" anchor="t">
            <a:spAutoFit/>
          </a:bodyPr>
          <a:lstStyle/>
          <a:p>
            <a:pPr eaLnBrk="0" hangingPunct="0">
              <a:buFont typeface="Arial" panose="020B0604020202020204" pitchFamily="34" charset="0"/>
              <a:buNone/>
            </a:pPr>
            <a:r>
              <a:rPr lang="zh-CN" altLang="en-US" sz="16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未被占领的定位</a:t>
            </a:r>
            <a:endParaRPr lang="zh-CN" altLang="en-US" sz="16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buFont typeface="Arial" panose="020B0604020202020204" pitchFamily="34" charset="0"/>
              <a:buNone/>
            </a:pPr>
            <a:r>
              <a:rPr lang="zh-CN" altLang="en-US" sz="16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区隔与空隙</a:t>
            </a:r>
            <a:endParaRPr lang="zh-CN" altLang="en-US" sz="16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77" name="TextBox 67"/>
          <p:cNvSpPr/>
          <p:nvPr/>
        </p:nvSpPr>
        <p:spPr>
          <a:xfrm>
            <a:off x="6611938" y="6028373"/>
            <a:ext cx="3748087" cy="368300"/>
          </a:xfrm>
          <a:prstGeom prst="rect">
            <a:avLst/>
          </a:prstGeom>
          <a:noFill/>
          <a:ln w="9525">
            <a:noFill/>
          </a:ln>
        </p:spPr>
        <p:txBody>
          <a:bodyPr lIns="121917" tIns="60958" rIns="121917" bIns="60958" anchor="t">
            <a:spAutoFit/>
          </a:bodyPr>
          <a:lstStyle/>
          <a:p>
            <a:pPr eaLnBrk="0" hangingPunct="0">
              <a:buFont typeface="Arial" panose="020B0604020202020204" pitchFamily="34" charset="0"/>
              <a:buNone/>
            </a:pPr>
            <a:r>
              <a:rPr lang="zh-CN" altLang="en-US" sz="16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品牌核心价值</a:t>
            </a:r>
            <a:endParaRPr lang="zh-CN" altLang="en-US" sz="16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78" name="TextBox 34"/>
          <p:cNvSpPr/>
          <p:nvPr/>
        </p:nvSpPr>
        <p:spPr>
          <a:xfrm>
            <a:off x="7586663" y="1384300"/>
            <a:ext cx="1360487" cy="954088"/>
          </a:xfrm>
          <a:prstGeom prst="rect">
            <a:avLst/>
          </a:prstGeom>
          <a:noFill/>
          <a:ln w="9525">
            <a:noFill/>
          </a:ln>
        </p:spPr>
        <p:txBody>
          <a:bodyPr lIns="121917" tIns="60958" rIns="121917" bIns="60958" anchor="t">
            <a:spAutoFit/>
          </a:bodyPr>
          <a:lstStyle/>
          <a:p>
            <a:pPr eaLnBrk="0" hangingPunct="0">
              <a:buFont typeface="Arial" panose="020B0604020202020204" pitchFamily="34" charset="0"/>
              <a:buNone/>
            </a:pPr>
            <a:r>
              <a:rPr lang="zh-CN" altLang="en-US" sz="1800" b="1">
                <a:solidFill>
                  <a:srgbClr val="A6A6A6"/>
                </a:solidFill>
                <a:latin typeface="微软雅黑" panose="020B0503020204020204" pitchFamily="34" charset="-122"/>
                <a:ea typeface="微软雅黑" panose="020B0503020204020204" pitchFamily="34" charset="-122"/>
                <a:sym typeface="微软雅黑" panose="020B0503020204020204" pitchFamily="34" charset="-122"/>
              </a:rPr>
              <a:t>研究行业所有品牌定位</a:t>
            </a:r>
            <a:endParaRPr lang="zh-CN" altLang="en-US" sz="1800" b="1">
              <a:solidFill>
                <a:srgbClr val="A6A6A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79" name="TextBox 30"/>
          <p:cNvSpPr/>
          <p:nvPr/>
        </p:nvSpPr>
        <p:spPr>
          <a:xfrm>
            <a:off x="9093200" y="1519238"/>
            <a:ext cx="1279525" cy="676275"/>
          </a:xfrm>
          <a:prstGeom prst="rect">
            <a:avLst/>
          </a:prstGeom>
          <a:noFill/>
          <a:ln w="9525">
            <a:noFill/>
          </a:ln>
        </p:spPr>
        <p:txBody>
          <a:bodyPr lIns="121917" tIns="60958" rIns="121917" bIns="60958" anchor="t">
            <a:spAutoFit/>
          </a:bodyPr>
          <a:lstStyle/>
          <a:p>
            <a:pPr eaLnBrk="0" hangingPunct="0">
              <a:buFont typeface="Arial" panose="020B0604020202020204" pitchFamily="34" charset="0"/>
              <a:buNone/>
            </a:pPr>
            <a:r>
              <a:rPr lang="zh-CN" altLang="en-US" sz="1800" b="1">
                <a:solidFill>
                  <a:srgbClr val="A6A6A6"/>
                </a:solidFill>
                <a:latin typeface="微软雅黑" panose="020B0503020204020204" pitchFamily="34" charset="-122"/>
                <a:ea typeface="微软雅黑" panose="020B0503020204020204" pitchFamily="34" charset="-122"/>
                <a:sym typeface="微软雅黑" panose="020B0503020204020204" pitchFamily="34" charset="-122"/>
              </a:rPr>
              <a:t>品牌自身资源分析</a:t>
            </a:r>
            <a:endParaRPr lang="zh-CN" altLang="en-US" sz="1800" b="1">
              <a:solidFill>
                <a:srgbClr val="A6A6A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80" name="下箭头 34"/>
          <p:cNvSpPr/>
          <p:nvPr/>
        </p:nvSpPr>
        <p:spPr>
          <a:xfrm>
            <a:off x="4156075" y="2443163"/>
            <a:ext cx="428625" cy="441325"/>
          </a:xfrm>
          <a:prstGeom prst="downArrow">
            <a:avLst>
              <a:gd name="adj1" fmla="val 50000"/>
              <a:gd name="adj2" fmla="val 50003"/>
            </a:avLst>
          </a:prstGeom>
          <a:solidFill>
            <a:srgbClr val="B0A668">
              <a:alpha val="63136"/>
            </a:srgbClr>
          </a:solidFill>
          <a:ln w="9525">
            <a:noFill/>
          </a:ln>
        </p:spPr>
        <p:txBody>
          <a:bodyPr anchor="ctr"/>
          <a:lstStyle/>
          <a:p>
            <a:pPr eaLnBrk="0" hangingPunct="0">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36881" name="TextBox 36"/>
          <p:cNvSpPr txBox="1"/>
          <p:nvPr/>
        </p:nvSpPr>
        <p:spPr>
          <a:xfrm>
            <a:off x="3227388" y="2812098"/>
            <a:ext cx="1714500" cy="511175"/>
          </a:xfrm>
          <a:prstGeom prst="rect">
            <a:avLst/>
          </a:prstGeom>
          <a:noFill/>
          <a:ln w="9525">
            <a:noFill/>
          </a:ln>
        </p:spPr>
        <p:txBody>
          <a:bodyPr anchor="t">
            <a:spAutoFit/>
          </a:bodyPr>
          <a:lstStyle/>
          <a:p>
            <a:pPr eaLnBrk="0" hangingPunct="0">
              <a:lnSpc>
                <a:spcPct val="200000"/>
              </a:lnSpc>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rPr>
              <a:t>原则一</a:t>
            </a:r>
            <a:endParaRPr lang="en-US" altLang="zh-CN" sz="1600" b="1">
              <a:latin typeface="微软雅黑" panose="020B0503020204020204" pitchFamily="34" charset="-122"/>
              <a:ea typeface="微软雅黑" panose="020B0503020204020204" pitchFamily="34" charset="-122"/>
            </a:endParaRPr>
          </a:p>
        </p:txBody>
      </p:sp>
      <p:sp>
        <p:nvSpPr>
          <p:cNvPr id="36882" name="TextBox 9"/>
          <p:cNvSpPr/>
          <p:nvPr/>
        </p:nvSpPr>
        <p:spPr>
          <a:xfrm>
            <a:off x="584200" y="371475"/>
            <a:ext cx="10574338" cy="584200"/>
          </a:xfrm>
          <a:prstGeom prst="rect">
            <a:avLst/>
          </a:prstGeom>
          <a:noFill/>
          <a:ln w="9525">
            <a:noFill/>
          </a:ln>
        </p:spPr>
        <p:txBody>
          <a:bodyPr lIns="91431" tIns="45716" rIns="91431" bIns="45716" anchor="t">
            <a:spAutoFit/>
          </a:bodyPr>
          <a:lstStyle/>
          <a:p>
            <a:pPr eaLnBrk="0" hangingPunct="0">
              <a:buFont typeface="Arial" panose="020B0604020202020204" pitchFamily="34" charset="0"/>
              <a:buNone/>
            </a:pPr>
            <a:r>
              <a:rPr lang="en-US" altLang="zh-CN" sz="3200" b="1">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Brand</a:t>
            </a:r>
            <a:r>
              <a:rPr lang="zh-CN" altLang="en-US"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Core</a:t>
            </a:r>
            <a:r>
              <a:rPr lang="zh-CN" altLang="en-US"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Value</a:t>
            </a:r>
            <a:endParaRPr lang="zh-CN" altLang="en-US"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83" name="矩形 42"/>
          <p:cNvSpPr/>
          <p:nvPr/>
        </p:nvSpPr>
        <p:spPr>
          <a:xfrm>
            <a:off x="655638" y="944563"/>
            <a:ext cx="6299200" cy="368300"/>
          </a:xfrm>
          <a:prstGeom prst="rect">
            <a:avLst/>
          </a:prstGeom>
          <a:noFill/>
          <a:ln w="9525">
            <a:noFill/>
          </a:ln>
        </p:spPr>
        <p:txBody>
          <a:bodyPr anchor="t">
            <a:spAutoFit/>
          </a:bodyPr>
          <a:lstStyle/>
          <a:p>
            <a:pPr eaLnBrk="0" hangingPunct="0">
              <a:buFont typeface="Arial" panose="020B0604020202020204" pitchFamily="34" charset="0"/>
              <a:buNone/>
            </a:pPr>
            <a:r>
              <a:rPr lang="zh-CN" altLang="en-US" sz="1800" b="1">
                <a:solidFill>
                  <a:srgbClr val="9E905A"/>
                </a:solidFill>
                <a:latin typeface="微软雅黑" panose="020B0503020204020204" pitchFamily="34" charset="-122"/>
                <a:ea typeface="微软雅黑" panose="020B0503020204020204" pitchFamily="34" charset="-122"/>
                <a:sym typeface="微软雅黑" panose="020B0503020204020204" pitchFamily="34" charset="-122"/>
              </a:rPr>
              <a:t>品牌核心价值推导法则</a:t>
            </a:r>
            <a:endParaRPr lang="zh-CN" altLang="en-US" sz="1800">
              <a:solidFill>
                <a:srgbClr val="9E905A"/>
              </a:solidFill>
              <a:latin typeface="Arial" panose="020B0604020202020204" pitchFamily="34" charset="0"/>
              <a:ea typeface="宋体" panose="02010600030101010101" pitchFamily="2" charset="-122"/>
            </a:endParaRPr>
          </a:p>
        </p:txBody>
      </p:sp>
      <p:sp>
        <p:nvSpPr>
          <p:cNvPr id="41" name="下箭头 40"/>
          <p:cNvSpPr/>
          <p:nvPr/>
        </p:nvSpPr>
        <p:spPr bwMode="auto">
          <a:xfrm>
            <a:off x="7172325" y="4885373"/>
            <a:ext cx="360363" cy="371475"/>
          </a:xfrm>
          <a:prstGeom prst="downArrow">
            <a:avLst/>
          </a:prstGeom>
          <a:solidFill>
            <a:schemeClr val="accent3">
              <a:lumMod val="50000"/>
            </a:schemeClr>
          </a:solidFill>
          <a:ln>
            <a:noFill/>
          </a:ln>
          <a:effectLst/>
        </p:spPr>
        <p:txBody>
          <a:bodyPr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1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宋体" panose="02010600030101010101" pitchFamily="2" charset="-122"/>
              <a:cs typeface="+mn-cs"/>
            </a:endParaRPr>
          </a:p>
        </p:txBody>
      </p:sp>
      <p:sp>
        <p:nvSpPr>
          <p:cNvPr id="36885" name="等腰三角形 43"/>
          <p:cNvSpPr/>
          <p:nvPr/>
        </p:nvSpPr>
        <p:spPr>
          <a:xfrm rot="5400000">
            <a:off x="4283075" y="1749425"/>
            <a:ext cx="234950" cy="203200"/>
          </a:xfrm>
          <a:prstGeom prst="triangle">
            <a:avLst>
              <a:gd name="adj" fmla="val 50000"/>
            </a:avLst>
          </a:prstGeom>
          <a:solidFill>
            <a:srgbClr val="B0A668">
              <a:alpha val="63136"/>
            </a:srgbClr>
          </a:solidFill>
          <a:ln w="9525">
            <a:noFill/>
          </a:ln>
        </p:spPr>
        <p:txBody>
          <a:bodyPr anchor="ctr"/>
          <a:lstStyle/>
          <a:p>
            <a:pPr eaLnBrk="0" hangingPunct="0">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36886" name="等腰三角形 44"/>
          <p:cNvSpPr/>
          <p:nvPr/>
        </p:nvSpPr>
        <p:spPr>
          <a:xfrm rot="5400000">
            <a:off x="5783263" y="1749425"/>
            <a:ext cx="234950" cy="203200"/>
          </a:xfrm>
          <a:prstGeom prst="triangle">
            <a:avLst>
              <a:gd name="adj" fmla="val 50000"/>
            </a:avLst>
          </a:prstGeom>
          <a:solidFill>
            <a:srgbClr val="B0A668">
              <a:alpha val="63136"/>
            </a:srgbClr>
          </a:solidFill>
          <a:ln w="9525">
            <a:noFill/>
          </a:ln>
        </p:spPr>
        <p:txBody>
          <a:bodyPr anchor="ctr"/>
          <a:lstStyle/>
          <a:p>
            <a:pPr eaLnBrk="0" hangingPunct="0">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36887" name="等腰三角形 45"/>
          <p:cNvSpPr/>
          <p:nvPr/>
        </p:nvSpPr>
        <p:spPr>
          <a:xfrm rot="5400000">
            <a:off x="7281863" y="1747838"/>
            <a:ext cx="234950" cy="201612"/>
          </a:xfrm>
          <a:prstGeom prst="triangle">
            <a:avLst>
              <a:gd name="adj" fmla="val 50000"/>
            </a:avLst>
          </a:prstGeom>
          <a:solidFill>
            <a:srgbClr val="B0A668">
              <a:alpha val="63136"/>
            </a:srgbClr>
          </a:solidFill>
          <a:ln w="9525">
            <a:noFill/>
          </a:ln>
        </p:spPr>
        <p:txBody>
          <a:bodyPr anchor="ctr"/>
          <a:lstStyle/>
          <a:p>
            <a:pPr eaLnBrk="0" hangingPunct="0">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36888" name="等腰三角形 46"/>
          <p:cNvSpPr/>
          <p:nvPr/>
        </p:nvSpPr>
        <p:spPr>
          <a:xfrm rot="5400000">
            <a:off x="8783638" y="1747838"/>
            <a:ext cx="234950" cy="203200"/>
          </a:xfrm>
          <a:prstGeom prst="triangle">
            <a:avLst>
              <a:gd name="adj" fmla="val 50000"/>
            </a:avLst>
          </a:prstGeom>
          <a:solidFill>
            <a:srgbClr val="B0A668">
              <a:alpha val="63136"/>
            </a:srgbClr>
          </a:solidFill>
          <a:ln w="9525">
            <a:noFill/>
          </a:ln>
        </p:spPr>
        <p:txBody>
          <a:bodyPr anchor="ctr"/>
          <a:lstStyle/>
          <a:p>
            <a:pPr eaLnBrk="0" hangingPunct="0">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36889" name="TextBox 48"/>
          <p:cNvSpPr txBox="1"/>
          <p:nvPr/>
        </p:nvSpPr>
        <p:spPr>
          <a:xfrm>
            <a:off x="3227388" y="3285173"/>
            <a:ext cx="1714500" cy="511175"/>
          </a:xfrm>
          <a:prstGeom prst="rect">
            <a:avLst/>
          </a:prstGeom>
          <a:noFill/>
          <a:ln w="9525">
            <a:noFill/>
          </a:ln>
        </p:spPr>
        <p:txBody>
          <a:bodyPr anchor="t">
            <a:spAutoFit/>
          </a:bodyPr>
          <a:lstStyle/>
          <a:p>
            <a:pPr eaLnBrk="0" hangingPunct="0">
              <a:lnSpc>
                <a:spcPct val="200000"/>
              </a:lnSpc>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rPr>
              <a:t>原则二</a:t>
            </a:r>
            <a:endParaRPr lang="en-US" altLang="zh-CN" sz="1600" b="1">
              <a:latin typeface="微软雅黑" panose="020B0503020204020204" pitchFamily="34" charset="-122"/>
              <a:ea typeface="微软雅黑" panose="020B0503020204020204" pitchFamily="34" charset="-122"/>
            </a:endParaRPr>
          </a:p>
        </p:txBody>
      </p:sp>
      <p:sp>
        <p:nvSpPr>
          <p:cNvPr id="36890" name="TextBox 49"/>
          <p:cNvSpPr txBox="1"/>
          <p:nvPr/>
        </p:nvSpPr>
        <p:spPr>
          <a:xfrm>
            <a:off x="3227388" y="3713798"/>
            <a:ext cx="1714500" cy="511175"/>
          </a:xfrm>
          <a:prstGeom prst="rect">
            <a:avLst/>
          </a:prstGeom>
          <a:noFill/>
          <a:ln w="9525">
            <a:noFill/>
          </a:ln>
        </p:spPr>
        <p:txBody>
          <a:bodyPr anchor="t">
            <a:spAutoFit/>
          </a:bodyPr>
          <a:lstStyle/>
          <a:p>
            <a:pPr eaLnBrk="0" hangingPunct="0">
              <a:lnSpc>
                <a:spcPct val="200000"/>
              </a:lnSpc>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rPr>
              <a:t>原则三</a:t>
            </a:r>
            <a:endParaRPr lang="en-US" altLang="zh-CN" sz="1600" b="1">
              <a:latin typeface="微软雅黑" panose="020B0503020204020204" pitchFamily="34" charset="-122"/>
              <a:ea typeface="微软雅黑" panose="020B0503020204020204" pitchFamily="34" charset="-122"/>
            </a:endParaRPr>
          </a:p>
        </p:txBody>
      </p:sp>
      <p:sp>
        <p:nvSpPr>
          <p:cNvPr id="36891" name="TextBox 57"/>
          <p:cNvSpPr txBox="1"/>
          <p:nvPr/>
        </p:nvSpPr>
        <p:spPr>
          <a:xfrm>
            <a:off x="3227388" y="4142423"/>
            <a:ext cx="1714500" cy="511175"/>
          </a:xfrm>
          <a:prstGeom prst="rect">
            <a:avLst/>
          </a:prstGeom>
          <a:noFill/>
          <a:ln w="9525">
            <a:noFill/>
          </a:ln>
        </p:spPr>
        <p:txBody>
          <a:bodyPr anchor="t">
            <a:spAutoFit/>
          </a:bodyPr>
          <a:lstStyle/>
          <a:p>
            <a:pPr eaLnBrk="0" hangingPunct="0">
              <a:lnSpc>
                <a:spcPct val="200000"/>
              </a:lnSpc>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rPr>
              <a:t>原则四</a:t>
            </a:r>
            <a:endParaRPr lang="en-US" altLang="zh-CN" sz="1600" b="1">
              <a:latin typeface="微软雅黑" panose="020B0503020204020204" pitchFamily="34" charset="-122"/>
              <a:ea typeface="微软雅黑" panose="020B0503020204020204" pitchFamily="34" charset="-122"/>
            </a:endParaRPr>
          </a:p>
        </p:txBody>
      </p:sp>
      <p:sp>
        <p:nvSpPr>
          <p:cNvPr id="36892" name="TextBox 58"/>
          <p:cNvSpPr txBox="1"/>
          <p:nvPr/>
        </p:nvSpPr>
        <p:spPr>
          <a:xfrm>
            <a:off x="3298825" y="5585460"/>
            <a:ext cx="1714500" cy="585788"/>
          </a:xfrm>
          <a:prstGeom prst="rect">
            <a:avLst/>
          </a:prstGeom>
          <a:noFill/>
          <a:ln w="9525">
            <a:noFill/>
          </a:ln>
        </p:spPr>
        <p:txBody>
          <a:bodyPr anchor="t">
            <a:spAutoFit/>
          </a:bodyPr>
          <a:lstStyle/>
          <a:p>
            <a:pPr eaLnBrk="0" hangingPunct="0">
              <a:lnSpc>
                <a:spcPct val="200000"/>
              </a:lnSpc>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rPr>
              <a:t>结果</a:t>
            </a:r>
            <a:endParaRPr lang="en-US" altLang="zh-CN" sz="1600" b="1">
              <a:latin typeface="微软雅黑" panose="020B0503020204020204" pitchFamily="34" charset="-122"/>
              <a:ea typeface="微软雅黑" panose="020B0503020204020204" pitchFamily="34" charset="-122"/>
            </a:endParaRPr>
          </a:p>
        </p:txBody>
      </p:sp>
      <p:cxnSp>
        <p:nvCxnSpPr>
          <p:cNvPr id="36893" name="直接连接符 68"/>
          <p:cNvCxnSpPr/>
          <p:nvPr/>
        </p:nvCxnSpPr>
        <p:spPr>
          <a:xfrm>
            <a:off x="4870450" y="3312160"/>
            <a:ext cx="5040313" cy="1588"/>
          </a:xfrm>
          <a:prstGeom prst="line">
            <a:avLst/>
          </a:prstGeom>
          <a:ln w="6350" cap="flat" cmpd="sng">
            <a:solidFill>
              <a:schemeClr val="tx1"/>
            </a:solidFill>
            <a:prstDash val="sysDot"/>
            <a:round/>
            <a:headEnd type="none" w="med" len="med"/>
            <a:tailEnd type="none" w="med" len="med"/>
          </a:ln>
        </p:spPr>
      </p:cxnSp>
      <p:cxnSp>
        <p:nvCxnSpPr>
          <p:cNvPr id="36894" name="直接连接符 70"/>
          <p:cNvCxnSpPr/>
          <p:nvPr/>
        </p:nvCxnSpPr>
        <p:spPr>
          <a:xfrm>
            <a:off x="5230813" y="3804285"/>
            <a:ext cx="4321175" cy="1588"/>
          </a:xfrm>
          <a:prstGeom prst="line">
            <a:avLst/>
          </a:prstGeom>
          <a:ln w="6350" cap="flat" cmpd="sng">
            <a:solidFill>
              <a:schemeClr val="tx1"/>
            </a:solidFill>
            <a:prstDash val="sysDot"/>
            <a:round/>
            <a:headEnd type="none" w="med" len="med"/>
            <a:tailEnd type="none" w="med" len="med"/>
          </a:ln>
        </p:spPr>
      </p:cxnSp>
      <p:cxnSp>
        <p:nvCxnSpPr>
          <p:cNvPr id="36895" name="直接连接符 71"/>
          <p:cNvCxnSpPr/>
          <p:nvPr/>
        </p:nvCxnSpPr>
        <p:spPr>
          <a:xfrm>
            <a:off x="5411788" y="4312285"/>
            <a:ext cx="3959225" cy="1588"/>
          </a:xfrm>
          <a:prstGeom prst="line">
            <a:avLst/>
          </a:prstGeom>
          <a:ln w="3175" cap="flat" cmpd="sng">
            <a:solidFill>
              <a:schemeClr val="tx1"/>
            </a:solidFill>
            <a:prstDash val="sysDot"/>
            <a:round/>
            <a:headEnd type="none" w="med" len="med"/>
            <a:tailEnd type="none" w="med" len="med"/>
          </a:ln>
        </p:spPr>
      </p:cxnSp>
      <p:cxnSp>
        <p:nvCxnSpPr>
          <p:cNvPr id="36896" name="直接连接符 72"/>
          <p:cNvCxnSpPr/>
          <p:nvPr/>
        </p:nvCxnSpPr>
        <p:spPr>
          <a:xfrm>
            <a:off x="5500688" y="4812348"/>
            <a:ext cx="3779837" cy="1587"/>
          </a:xfrm>
          <a:prstGeom prst="line">
            <a:avLst/>
          </a:prstGeom>
          <a:ln w="3175" cap="flat" cmpd="sng">
            <a:solidFill>
              <a:schemeClr val="tx1"/>
            </a:solidFill>
            <a:prstDash val="sysDot"/>
            <a:round/>
            <a:headEnd type="none" w="med" len="med"/>
            <a:tailEnd type="none" w="med" len="med"/>
          </a:ln>
        </p:spPr>
      </p:cxnSp>
      <p:cxnSp>
        <p:nvCxnSpPr>
          <p:cNvPr id="36897" name="直接连接符 73"/>
          <p:cNvCxnSpPr/>
          <p:nvPr/>
        </p:nvCxnSpPr>
        <p:spPr>
          <a:xfrm>
            <a:off x="4870450" y="5312410"/>
            <a:ext cx="5040313" cy="1588"/>
          </a:xfrm>
          <a:prstGeom prst="line">
            <a:avLst/>
          </a:prstGeom>
          <a:ln w="3175" cap="flat" cmpd="sng">
            <a:solidFill>
              <a:schemeClr val="tx1"/>
            </a:solidFill>
            <a:prstDash val="sysDot"/>
            <a:round/>
            <a:headEnd type="none" w="med" len="med"/>
            <a:tailEnd type="none" w="med" len="med"/>
          </a:ln>
        </p:spPr>
      </p:cxnSp>
      <p:cxnSp>
        <p:nvCxnSpPr>
          <p:cNvPr id="36898" name="直接连接符 75"/>
          <p:cNvCxnSpPr/>
          <p:nvPr/>
        </p:nvCxnSpPr>
        <p:spPr>
          <a:xfrm>
            <a:off x="4870450" y="5955348"/>
            <a:ext cx="5040313" cy="1587"/>
          </a:xfrm>
          <a:prstGeom prst="line">
            <a:avLst/>
          </a:prstGeom>
          <a:ln w="3175" cap="flat" cmpd="sng">
            <a:solidFill>
              <a:schemeClr val="tx1"/>
            </a:solidFill>
            <a:prstDash val="sysDot"/>
            <a:round/>
            <a:headEnd type="none" w="med" len="med"/>
            <a:tailEnd type="none" w="med" len="med"/>
          </a:ln>
        </p:spPr>
      </p:cxnSp>
      <p:cxnSp>
        <p:nvCxnSpPr>
          <p:cNvPr id="36899" name="直接连接符 79"/>
          <p:cNvCxnSpPr/>
          <p:nvPr/>
        </p:nvCxnSpPr>
        <p:spPr>
          <a:xfrm>
            <a:off x="3222625" y="5310823"/>
            <a:ext cx="719138" cy="1587"/>
          </a:xfrm>
          <a:prstGeom prst="line">
            <a:avLst/>
          </a:prstGeom>
          <a:ln w="3175" cap="flat" cmpd="sng">
            <a:solidFill>
              <a:schemeClr val="tx1"/>
            </a:solidFill>
            <a:prstDash val="sysDot"/>
            <a:round/>
            <a:headEnd type="none" w="med" len="med"/>
            <a:tailEnd type="none" w="med" len="med"/>
          </a:ln>
        </p:spPr>
      </p:cxnSp>
    </p:spTree>
  </p:cSld>
  <p:clrMapOvr>
    <a:masterClrMapping/>
  </p:clrMapOvr>
  <p:transition>
    <p:pull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9"/>
          <p:cNvSpPr/>
          <p:nvPr/>
        </p:nvSpPr>
        <p:spPr>
          <a:xfrm>
            <a:off x="584200" y="371475"/>
            <a:ext cx="10574338" cy="584200"/>
          </a:xfrm>
          <a:prstGeom prst="rect">
            <a:avLst/>
          </a:prstGeom>
          <a:noFill/>
          <a:ln w="9525">
            <a:noFill/>
          </a:ln>
        </p:spPr>
        <p:txBody>
          <a:bodyPr lIns="91431" tIns="45716" rIns="91431" bIns="45716" anchor="t">
            <a:spAutoFit/>
          </a:bodyPr>
          <a:lstStyle/>
          <a:p>
            <a:pPr eaLnBrk="0" hangingPunct="0">
              <a:buFont typeface="Arial" panose="020B0604020202020204" pitchFamily="34" charset="0"/>
              <a:buNone/>
            </a:pPr>
            <a:r>
              <a:rPr lang="en-US" altLang="zh-CN" sz="3200" b="1">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Brand</a:t>
            </a:r>
            <a:r>
              <a:rPr lang="zh-CN" altLang="en-US"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Value</a:t>
            </a:r>
            <a:r>
              <a:rPr lang="zh-CN" altLang="en-US"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House</a:t>
            </a:r>
            <a:endParaRPr lang="zh-CN" altLang="en-US"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14" name="矩形 42"/>
          <p:cNvSpPr/>
          <p:nvPr/>
        </p:nvSpPr>
        <p:spPr>
          <a:xfrm>
            <a:off x="655638" y="944563"/>
            <a:ext cx="6299200" cy="368300"/>
          </a:xfrm>
          <a:prstGeom prst="rect">
            <a:avLst/>
          </a:prstGeom>
          <a:noFill/>
          <a:ln w="9525">
            <a:noFill/>
          </a:ln>
        </p:spPr>
        <p:txBody>
          <a:bodyPr anchor="t">
            <a:spAutoFit/>
          </a:bodyPr>
          <a:lstStyle/>
          <a:p>
            <a:pPr eaLnBrk="0" hangingPunct="0">
              <a:buFont typeface="Arial" panose="020B0604020202020204" pitchFamily="34" charset="0"/>
              <a:buNone/>
            </a:pPr>
            <a:r>
              <a:rPr lang="zh-CN" altLang="en-US" sz="1800" b="1">
                <a:solidFill>
                  <a:srgbClr val="9E905A"/>
                </a:solidFill>
                <a:latin typeface="微软雅黑" panose="020B0503020204020204" pitchFamily="34" charset="-122"/>
                <a:ea typeface="微软雅黑" panose="020B0503020204020204" pitchFamily="34" charset="-122"/>
                <a:sym typeface="微软雅黑" panose="020B0503020204020204" pitchFamily="34" charset="-122"/>
              </a:rPr>
              <a:t>品牌价值屋</a:t>
            </a:r>
            <a:endParaRPr lang="zh-CN" altLang="en-US" sz="1800">
              <a:solidFill>
                <a:srgbClr val="9E905A"/>
              </a:solidFill>
              <a:latin typeface="Arial" panose="020B0604020202020204" pitchFamily="34" charset="0"/>
              <a:ea typeface="宋体" panose="02010600030101010101" pitchFamily="2" charset="-122"/>
            </a:endParaRPr>
          </a:p>
        </p:txBody>
      </p:sp>
      <p:pic>
        <p:nvPicPr>
          <p:cNvPr id="38915" name="图片 1"/>
          <p:cNvPicPr>
            <a:picLocks noChangeAspect="1"/>
          </p:cNvPicPr>
          <p:nvPr/>
        </p:nvPicPr>
        <p:blipFill>
          <a:blip r:embed="rId1" cstate="screen"/>
          <a:stretch>
            <a:fillRect/>
          </a:stretch>
        </p:blipFill>
        <p:spPr>
          <a:xfrm>
            <a:off x="3201988" y="1128713"/>
            <a:ext cx="6726237" cy="5360987"/>
          </a:xfrm>
          <a:prstGeom prst="rect">
            <a:avLst/>
          </a:prstGeom>
          <a:noFill/>
          <a:ln w="9525">
            <a:noFill/>
          </a:ln>
        </p:spPr>
      </p:pic>
    </p:spTree>
  </p:cSld>
  <p:clrMapOvr>
    <a:masterClrMapping/>
  </p:clrMapOvr>
  <p:transition>
    <p:pull dir="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ext Box 23"/>
          <p:cNvSpPr/>
          <p:nvPr/>
        </p:nvSpPr>
        <p:spPr>
          <a:xfrm>
            <a:off x="233363" y="4076700"/>
            <a:ext cx="1512887" cy="415925"/>
          </a:xfrm>
          <a:prstGeom prst="rect">
            <a:avLst/>
          </a:prstGeom>
          <a:noFill/>
          <a:ln w="9525">
            <a:noFill/>
          </a:ln>
        </p:spPr>
        <p:txBody>
          <a:bodyPr lIns="91431" tIns="45716" rIns="91431" bIns="45716" anchor="t">
            <a:spAutoFit/>
          </a:bodyPr>
          <a:lstStyle/>
          <a:p>
            <a:pPr eaLnBrk="0" hangingPunct="0">
              <a:spcBef>
                <a:spcPct val="50000"/>
              </a:spcBef>
              <a:buFont typeface="Arial" panose="020B0604020202020204" pitchFamily="34" charset="0"/>
              <a:buNone/>
            </a:pPr>
            <a:endParaRPr lang="zh-CN" altLang="en-US">
              <a:latin typeface="Arial" panose="020B0604020202020204" pitchFamily="34" charset="0"/>
              <a:ea typeface="宋体" panose="02010600030101010101" pitchFamily="2" charset="-122"/>
              <a:sym typeface="Arial" panose="020B0604020202020204" pitchFamily="34" charset="0"/>
            </a:endParaRPr>
          </a:p>
        </p:txBody>
      </p:sp>
      <p:sp>
        <p:nvSpPr>
          <p:cNvPr id="40963" name="Rectangle 6"/>
          <p:cNvSpPr/>
          <p:nvPr/>
        </p:nvSpPr>
        <p:spPr>
          <a:xfrm>
            <a:off x="6011863" y="790575"/>
            <a:ext cx="215900" cy="287338"/>
          </a:xfrm>
          <a:prstGeom prst="rect">
            <a:avLst/>
          </a:prstGeom>
          <a:solidFill>
            <a:schemeClr val="bg1"/>
          </a:solidFill>
          <a:ln w="9525">
            <a:noFill/>
          </a:ln>
        </p:spPr>
        <p:txBody>
          <a:bodyPr lIns="91431" tIns="45716" rIns="91431" bIns="45716" anchor="ctr"/>
          <a:lstStyle/>
          <a:p>
            <a:pPr eaLnBrk="0" hangingPunct="0">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40964" name="TextBox 9"/>
          <p:cNvSpPr/>
          <p:nvPr/>
        </p:nvSpPr>
        <p:spPr>
          <a:xfrm>
            <a:off x="584200" y="371475"/>
            <a:ext cx="10574338" cy="584200"/>
          </a:xfrm>
          <a:prstGeom prst="rect">
            <a:avLst/>
          </a:prstGeom>
          <a:noFill/>
          <a:ln w="9525">
            <a:noFill/>
          </a:ln>
        </p:spPr>
        <p:txBody>
          <a:bodyPr lIns="91431" tIns="45716" rIns="91431" bIns="45716" anchor="t">
            <a:spAutoFit/>
          </a:bodyPr>
          <a:lstStyle/>
          <a:p>
            <a:pPr eaLnBrk="0" hangingPunct="0">
              <a:buFont typeface="Arial" panose="020B0604020202020204" pitchFamily="34" charset="0"/>
              <a:buNone/>
            </a:pPr>
            <a:r>
              <a:rPr lang="en-US" altLang="zh-CN" sz="3200" b="1">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Brand Pyramid</a:t>
            </a:r>
            <a:endParaRPr lang="en-US" altLang="zh-CN" sz="3200" b="1">
              <a:solidFill>
                <a:srgbClr val="9F905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965" name="矩形 7"/>
          <p:cNvSpPr/>
          <p:nvPr/>
        </p:nvSpPr>
        <p:spPr>
          <a:xfrm>
            <a:off x="655638" y="944563"/>
            <a:ext cx="6299200" cy="368300"/>
          </a:xfrm>
          <a:prstGeom prst="rect">
            <a:avLst/>
          </a:prstGeom>
          <a:noFill/>
          <a:ln w="9525">
            <a:noFill/>
          </a:ln>
        </p:spPr>
        <p:txBody>
          <a:bodyPr anchor="t">
            <a:spAutoFit/>
          </a:bodyPr>
          <a:lstStyle/>
          <a:p>
            <a:pPr eaLnBrk="0" hangingPunct="0">
              <a:buFont typeface="Arial" panose="020B0604020202020204" pitchFamily="34" charset="0"/>
              <a:buNone/>
            </a:pPr>
            <a:r>
              <a:rPr lang="zh-CN" altLang="en-US" sz="1800" b="1">
                <a:solidFill>
                  <a:srgbClr val="9E905A"/>
                </a:solidFill>
                <a:latin typeface="微软雅黑" panose="020B0503020204020204" pitchFamily="34" charset="-122"/>
                <a:ea typeface="微软雅黑" panose="020B0503020204020204" pitchFamily="34" charset="-122"/>
                <a:sym typeface="微软雅黑" panose="020B0503020204020204" pitchFamily="34" charset="-122"/>
              </a:rPr>
              <a:t>品牌金字塔</a:t>
            </a:r>
            <a:endParaRPr lang="zh-CN" altLang="en-US" sz="1800" b="1">
              <a:solidFill>
                <a:srgbClr val="9E905A"/>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0966" name="图片 1"/>
          <p:cNvPicPr>
            <a:picLocks noChangeAspect="1"/>
          </p:cNvPicPr>
          <p:nvPr/>
        </p:nvPicPr>
        <p:blipFill>
          <a:blip r:embed="rId1" cstate="screen"/>
          <a:stretch>
            <a:fillRect/>
          </a:stretch>
        </p:blipFill>
        <p:spPr>
          <a:xfrm>
            <a:off x="3058509" y="1312863"/>
            <a:ext cx="6627225" cy="4856957"/>
          </a:xfrm>
          <a:prstGeom prst="rect">
            <a:avLst/>
          </a:prstGeom>
          <a:noFill/>
          <a:ln w="9525">
            <a:noFill/>
          </a:ln>
        </p:spPr>
      </p:pic>
    </p:spTree>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ext Box 23"/>
          <p:cNvSpPr/>
          <p:nvPr/>
        </p:nvSpPr>
        <p:spPr>
          <a:xfrm>
            <a:off x="233363" y="4076700"/>
            <a:ext cx="1512887" cy="415925"/>
          </a:xfrm>
          <a:prstGeom prst="rect">
            <a:avLst/>
          </a:prstGeom>
          <a:noFill/>
          <a:ln w="9525">
            <a:noFill/>
          </a:ln>
        </p:spPr>
        <p:txBody>
          <a:bodyPr lIns="91431" tIns="45716" rIns="91431" bIns="45716" anchor="t">
            <a:spAutoFit/>
          </a:bodyPr>
          <a:lstStyle/>
          <a:p>
            <a:pPr eaLnBrk="0" hangingPunct="0">
              <a:spcBef>
                <a:spcPct val="50000"/>
              </a:spcBef>
              <a:buFont typeface="Arial" panose="020B0604020202020204" pitchFamily="34" charset="0"/>
              <a:buNone/>
            </a:pPr>
            <a:endParaRPr lang="zh-CN" altLang="en-US">
              <a:latin typeface="Arial" panose="020B0604020202020204" pitchFamily="34" charset="0"/>
              <a:ea typeface="宋体" panose="02010600030101010101" pitchFamily="2" charset="-122"/>
              <a:sym typeface="Arial" panose="020B0604020202020204" pitchFamily="34" charset="0"/>
            </a:endParaRPr>
          </a:p>
        </p:txBody>
      </p:sp>
      <p:sp>
        <p:nvSpPr>
          <p:cNvPr id="43011" name="Rectangle 6"/>
          <p:cNvSpPr/>
          <p:nvPr/>
        </p:nvSpPr>
        <p:spPr>
          <a:xfrm>
            <a:off x="6011863" y="790575"/>
            <a:ext cx="215900" cy="287338"/>
          </a:xfrm>
          <a:prstGeom prst="rect">
            <a:avLst/>
          </a:prstGeom>
          <a:solidFill>
            <a:schemeClr val="bg1"/>
          </a:solidFill>
          <a:ln w="9525">
            <a:noFill/>
          </a:ln>
        </p:spPr>
        <p:txBody>
          <a:bodyPr lIns="91431" tIns="45716" rIns="91431" bIns="45716" anchor="ctr"/>
          <a:lstStyle/>
          <a:p>
            <a:pPr eaLnBrk="0" hangingPunct="0">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43012" name="TextBox 9"/>
          <p:cNvSpPr/>
          <p:nvPr/>
        </p:nvSpPr>
        <p:spPr>
          <a:xfrm>
            <a:off x="584200" y="371475"/>
            <a:ext cx="10574338" cy="584200"/>
          </a:xfrm>
          <a:prstGeom prst="rect">
            <a:avLst/>
          </a:prstGeom>
          <a:noFill/>
          <a:ln w="9525">
            <a:noFill/>
          </a:ln>
        </p:spPr>
        <p:txBody>
          <a:bodyPr lIns="91431" tIns="45716" rIns="91431" bIns="45716" anchor="t">
            <a:spAutoFit/>
          </a:bodyPr>
          <a:lstStyle/>
          <a:p>
            <a:pPr eaLnBrk="0" hangingPunct="0">
              <a:buFont typeface="Arial" panose="020B0604020202020204" pitchFamily="34" charset="0"/>
              <a:buNone/>
            </a:pPr>
            <a:r>
              <a:rPr lang="en-US" altLang="zh-CN" sz="3200" b="1">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Brand 360°</a:t>
            </a:r>
            <a:r>
              <a:rPr lang="zh-CN" altLang="en-US"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Leadership</a:t>
            </a:r>
            <a:endParaRPr lang="en-US" altLang="zh-CN"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013" name="矩形 7"/>
          <p:cNvSpPr/>
          <p:nvPr/>
        </p:nvSpPr>
        <p:spPr>
          <a:xfrm>
            <a:off x="655638" y="944563"/>
            <a:ext cx="6299200" cy="368300"/>
          </a:xfrm>
          <a:prstGeom prst="rect">
            <a:avLst/>
          </a:prstGeom>
          <a:noFill/>
          <a:ln w="9525">
            <a:noFill/>
          </a:ln>
        </p:spPr>
        <p:txBody>
          <a:bodyPr anchor="t">
            <a:spAutoFit/>
          </a:bodyPr>
          <a:lstStyle/>
          <a:p>
            <a:pPr eaLnBrk="0" hangingPunct="0">
              <a:buFont typeface="Arial" panose="020B0604020202020204" pitchFamily="34" charset="0"/>
              <a:buNone/>
            </a:pPr>
            <a:r>
              <a:rPr lang="zh-CN" altLang="en-US" sz="1800" b="1">
                <a:solidFill>
                  <a:srgbClr val="9E905A"/>
                </a:solidFill>
                <a:latin typeface="微软雅黑" panose="020B0503020204020204" pitchFamily="34" charset="-122"/>
                <a:ea typeface="微软雅黑" panose="020B0503020204020204" pitchFamily="34" charset="-122"/>
                <a:sym typeface="微软雅黑" panose="020B0503020204020204" pitchFamily="34" charset="-122"/>
              </a:rPr>
              <a:t>品牌</a:t>
            </a:r>
            <a:r>
              <a:rPr lang="en-US" altLang="zh-CN" sz="1800" b="1">
                <a:solidFill>
                  <a:srgbClr val="9E905A"/>
                </a:solidFill>
                <a:latin typeface="微软雅黑" panose="020B0503020204020204" pitchFamily="34" charset="-122"/>
                <a:ea typeface="微软雅黑" panose="020B0503020204020204" pitchFamily="34" charset="-122"/>
                <a:sym typeface="微软雅黑" panose="020B0503020204020204" pitchFamily="34" charset="-122"/>
              </a:rPr>
              <a:t>360°</a:t>
            </a:r>
            <a:r>
              <a:rPr lang="zh-CN" altLang="en-US" sz="1800" b="1">
                <a:solidFill>
                  <a:srgbClr val="9E905A"/>
                </a:solidFill>
                <a:latin typeface="微软雅黑" panose="020B0503020204020204" pitchFamily="34" charset="-122"/>
                <a:ea typeface="微软雅黑" panose="020B0503020204020204" pitchFamily="34" charset="-122"/>
                <a:sym typeface="微软雅黑" panose="020B0503020204020204" pitchFamily="34" charset="-122"/>
              </a:rPr>
              <a:t>领导力</a:t>
            </a:r>
            <a:endParaRPr lang="zh-CN" altLang="en-US" sz="1800" b="1">
              <a:solidFill>
                <a:srgbClr val="9E905A"/>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3014" name="图片 7"/>
          <p:cNvPicPr>
            <a:picLocks noChangeAspect="1"/>
          </p:cNvPicPr>
          <p:nvPr/>
        </p:nvPicPr>
        <p:blipFill>
          <a:blip r:embed="rId1"/>
          <a:stretch>
            <a:fillRect/>
          </a:stretch>
        </p:blipFill>
        <p:spPr>
          <a:xfrm>
            <a:off x="2871788" y="1654765"/>
            <a:ext cx="6856412" cy="4718050"/>
          </a:xfrm>
          <a:prstGeom prst="rect">
            <a:avLst/>
          </a:prstGeom>
          <a:noFill/>
          <a:ln w="9525">
            <a:noFill/>
          </a:ln>
        </p:spPr>
      </p:pic>
    </p:spTree>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p:nvPr/>
        </p:nvGrpSpPr>
        <p:grpSpPr>
          <a:xfrm rot="1769874">
            <a:off x="4024313" y="2220913"/>
            <a:ext cx="4624387" cy="3727450"/>
            <a:chOff x="3108" y="1356"/>
            <a:chExt cx="1529" cy="1617"/>
          </a:xfrm>
        </p:grpSpPr>
        <p:sp>
          <p:nvSpPr>
            <p:cNvPr id="45058" name="AutoShape 31"/>
            <p:cNvSpPr/>
            <p:nvPr/>
          </p:nvSpPr>
          <p:spPr>
            <a:xfrm>
              <a:off x="3560" y="1356"/>
              <a:ext cx="623" cy="539"/>
            </a:xfrm>
            <a:prstGeom prst="hexagon">
              <a:avLst>
                <a:gd name="adj" fmla="val 28896"/>
                <a:gd name="vf" fmla="val 115470"/>
              </a:avLst>
            </a:prstGeom>
            <a:solidFill>
              <a:schemeClr val="bg1"/>
            </a:solidFill>
            <a:ln w="28575" cap="flat" cmpd="sng">
              <a:solidFill>
                <a:srgbClr val="9E8C5A"/>
              </a:solidFill>
              <a:prstDash val="solid"/>
              <a:miter/>
              <a:headEnd type="none" w="med" len="med"/>
              <a:tailEnd type="none" w="med" len="med"/>
            </a:ln>
          </p:spPr>
          <p:txBody>
            <a:bodyPr wrap="none" anchor="ctr"/>
            <a:lstStyle/>
            <a:p>
              <a:pPr algn="ctr" eaLnBrk="0" hangingPunct="0">
                <a:buFont typeface="Arial" panose="020B0604020202020204" pitchFamily="34" charset="0"/>
                <a:buNone/>
              </a:pPr>
              <a:endParaRPr lang="zh-CN" altLang="en-US" b="1">
                <a:latin typeface="Arial" panose="020B0604020202020204" pitchFamily="34" charset="0"/>
                <a:ea typeface="宋体" panose="02010600030101010101" pitchFamily="2" charset="-122"/>
              </a:endParaRPr>
            </a:p>
          </p:txBody>
        </p:sp>
        <p:sp>
          <p:nvSpPr>
            <p:cNvPr id="45059" name="AutoShape 32"/>
            <p:cNvSpPr/>
            <p:nvPr/>
          </p:nvSpPr>
          <p:spPr>
            <a:xfrm>
              <a:off x="3560" y="2434"/>
              <a:ext cx="623" cy="539"/>
            </a:xfrm>
            <a:prstGeom prst="hexagon">
              <a:avLst>
                <a:gd name="adj" fmla="val 28896"/>
                <a:gd name="vf" fmla="val 115470"/>
              </a:avLst>
            </a:prstGeom>
            <a:solidFill>
              <a:schemeClr val="bg1"/>
            </a:solidFill>
            <a:ln w="28575" cap="flat" cmpd="sng">
              <a:solidFill>
                <a:srgbClr val="9E8C5A"/>
              </a:solidFill>
              <a:prstDash val="solid"/>
              <a:miter/>
              <a:headEnd type="none" w="med" len="med"/>
              <a:tailEnd type="none" w="med" len="med"/>
            </a:ln>
          </p:spPr>
          <p:txBody>
            <a:bodyPr wrap="none" anchor="ctr"/>
            <a:lstStyle/>
            <a:p>
              <a:pPr algn="ctr" eaLnBrk="0" hangingPunct="0">
                <a:buFont typeface="Arial" panose="020B0604020202020204" pitchFamily="34" charset="0"/>
                <a:buNone/>
              </a:pPr>
              <a:endParaRPr lang="zh-CN" altLang="en-US" b="1">
                <a:latin typeface="Arial" panose="020B0604020202020204" pitchFamily="34" charset="0"/>
                <a:ea typeface="宋体" panose="02010600030101010101" pitchFamily="2" charset="-122"/>
              </a:endParaRPr>
            </a:p>
          </p:txBody>
        </p:sp>
        <p:sp>
          <p:nvSpPr>
            <p:cNvPr id="45060" name="AutoShape 33"/>
            <p:cNvSpPr/>
            <p:nvPr/>
          </p:nvSpPr>
          <p:spPr>
            <a:xfrm>
              <a:off x="4014" y="1625"/>
              <a:ext cx="623" cy="539"/>
            </a:xfrm>
            <a:prstGeom prst="hexagon">
              <a:avLst>
                <a:gd name="adj" fmla="val 28896"/>
                <a:gd name="vf" fmla="val 115470"/>
              </a:avLst>
            </a:prstGeom>
            <a:solidFill>
              <a:schemeClr val="bg1"/>
            </a:solidFill>
            <a:ln w="28575" cap="flat" cmpd="sng">
              <a:solidFill>
                <a:srgbClr val="9E8C5A"/>
              </a:solidFill>
              <a:prstDash val="solid"/>
              <a:miter/>
              <a:headEnd type="none" w="med" len="med"/>
              <a:tailEnd type="none" w="med" len="med"/>
            </a:ln>
          </p:spPr>
          <p:txBody>
            <a:bodyPr wrap="none" anchor="ctr"/>
            <a:lstStyle/>
            <a:p>
              <a:pPr algn="ctr" eaLnBrk="0" hangingPunct="0">
                <a:buFont typeface="Arial" panose="020B0604020202020204" pitchFamily="34" charset="0"/>
                <a:buNone/>
              </a:pPr>
              <a:endParaRPr lang="zh-CN" altLang="en-US" b="1">
                <a:latin typeface="Arial" panose="020B0604020202020204" pitchFamily="34" charset="0"/>
                <a:ea typeface="宋体" panose="02010600030101010101" pitchFamily="2" charset="-122"/>
              </a:endParaRPr>
            </a:p>
          </p:txBody>
        </p:sp>
        <p:sp>
          <p:nvSpPr>
            <p:cNvPr id="45061" name="AutoShape 34"/>
            <p:cNvSpPr/>
            <p:nvPr/>
          </p:nvSpPr>
          <p:spPr>
            <a:xfrm>
              <a:off x="4014" y="2164"/>
              <a:ext cx="623" cy="539"/>
            </a:xfrm>
            <a:prstGeom prst="hexagon">
              <a:avLst>
                <a:gd name="adj" fmla="val 28896"/>
                <a:gd name="vf" fmla="val 115470"/>
              </a:avLst>
            </a:prstGeom>
            <a:solidFill>
              <a:schemeClr val="bg1"/>
            </a:solidFill>
            <a:ln w="28575" cap="flat" cmpd="sng">
              <a:solidFill>
                <a:srgbClr val="9E8C5A"/>
              </a:solidFill>
              <a:prstDash val="solid"/>
              <a:miter/>
              <a:headEnd type="none" w="med" len="med"/>
              <a:tailEnd type="none" w="med" len="med"/>
            </a:ln>
          </p:spPr>
          <p:txBody>
            <a:bodyPr wrap="none" anchor="ctr"/>
            <a:lstStyle/>
            <a:p>
              <a:pPr algn="ctr" eaLnBrk="0" hangingPunct="0">
                <a:buFont typeface="Arial" panose="020B0604020202020204" pitchFamily="34" charset="0"/>
                <a:buNone/>
              </a:pPr>
              <a:endParaRPr lang="zh-CN" altLang="en-US" b="1">
                <a:latin typeface="Arial" panose="020B0604020202020204" pitchFamily="34" charset="0"/>
                <a:ea typeface="宋体" panose="02010600030101010101" pitchFamily="2" charset="-122"/>
              </a:endParaRPr>
            </a:p>
          </p:txBody>
        </p:sp>
        <p:sp>
          <p:nvSpPr>
            <p:cNvPr id="45062" name="AutoShape 35"/>
            <p:cNvSpPr/>
            <p:nvPr/>
          </p:nvSpPr>
          <p:spPr>
            <a:xfrm>
              <a:off x="3108" y="1626"/>
              <a:ext cx="623" cy="539"/>
            </a:xfrm>
            <a:prstGeom prst="hexagon">
              <a:avLst>
                <a:gd name="adj" fmla="val 28896"/>
                <a:gd name="vf" fmla="val 115470"/>
              </a:avLst>
            </a:prstGeom>
            <a:solidFill>
              <a:schemeClr val="bg1"/>
            </a:solidFill>
            <a:ln w="28575" cap="flat" cmpd="sng">
              <a:solidFill>
                <a:srgbClr val="9E8C5A"/>
              </a:solidFill>
              <a:prstDash val="solid"/>
              <a:miter/>
              <a:headEnd type="none" w="med" len="med"/>
              <a:tailEnd type="none" w="med" len="med"/>
            </a:ln>
          </p:spPr>
          <p:txBody>
            <a:bodyPr wrap="none" anchor="ctr"/>
            <a:lstStyle/>
            <a:p>
              <a:pPr algn="ctr" eaLnBrk="0" hangingPunct="0">
                <a:buFont typeface="Arial" panose="020B0604020202020204" pitchFamily="34" charset="0"/>
                <a:buNone/>
              </a:pPr>
              <a:endParaRPr lang="zh-CN" altLang="en-US" b="1">
                <a:latin typeface="Arial" panose="020B0604020202020204" pitchFamily="34" charset="0"/>
                <a:ea typeface="宋体" panose="02010600030101010101" pitchFamily="2" charset="-122"/>
              </a:endParaRPr>
            </a:p>
          </p:txBody>
        </p:sp>
        <p:sp>
          <p:nvSpPr>
            <p:cNvPr id="45063" name="AutoShape 36"/>
            <p:cNvSpPr/>
            <p:nvPr/>
          </p:nvSpPr>
          <p:spPr>
            <a:xfrm>
              <a:off x="3108" y="2165"/>
              <a:ext cx="623" cy="539"/>
            </a:xfrm>
            <a:prstGeom prst="hexagon">
              <a:avLst>
                <a:gd name="adj" fmla="val 28896"/>
                <a:gd name="vf" fmla="val 115470"/>
              </a:avLst>
            </a:prstGeom>
            <a:solidFill>
              <a:schemeClr val="bg1"/>
            </a:solidFill>
            <a:ln w="28575" cap="flat" cmpd="sng">
              <a:solidFill>
                <a:srgbClr val="9E8C5A"/>
              </a:solidFill>
              <a:prstDash val="solid"/>
              <a:miter/>
              <a:headEnd type="none" w="med" len="med"/>
              <a:tailEnd type="none" w="med" len="med"/>
            </a:ln>
          </p:spPr>
          <p:txBody>
            <a:bodyPr wrap="none" anchor="ctr"/>
            <a:lstStyle/>
            <a:p>
              <a:pPr algn="ctr" eaLnBrk="0" hangingPunct="0">
                <a:buFont typeface="Arial" panose="020B0604020202020204" pitchFamily="34" charset="0"/>
                <a:buNone/>
              </a:pPr>
              <a:endParaRPr lang="zh-CN" altLang="en-US" b="1">
                <a:latin typeface="Arial" panose="020B0604020202020204" pitchFamily="34" charset="0"/>
                <a:ea typeface="宋体" panose="02010600030101010101" pitchFamily="2" charset="-122"/>
              </a:endParaRPr>
            </a:p>
          </p:txBody>
        </p:sp>
        <p:sp>
          <p:nvSpPr>
            <p:cNvPr id="329765" name="AutoShape 37"/>
            <p:cNvSpPr>
              <a:spLocks noChangeArrowheads="1"/>
            </p:cNvSpPr>
            <p:nvPr/>
          </p:nvSpPr>
          <p:spPr bwMode="auto">
            <a:xfrm>
              <a:off x="3559" y="1894"/>
              <a:ext cx="623" cy="539"/>
            </a:xfrm>
            <a:prstGeom prst="hexagon">
              <a:avLst>
                <a:gd name="adj" fmla="val 28896"/>
                <a:gd name="vf" fmla="val 115470"/>
              </a:avLst>
            </a:prstGeom>
            <a:solidFill>
              <a:srgbClr val="C0C0C0"/>
            </a:solidFill>
            <a:ln w="28575">
              <a:solidFill>
                <a:srgbClr val="9E8C5A"/>
              </a:solidFill>
              <a:miter lim="800000"/>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Black" panose="020B0A04020102020204" pitchFamily="34" charset="0"/>
                <a:ea typeface="黑体" panose="02010609060101010101" charset="-122"/>
                <a:cs typeface="宋体" panose="02010600030101010101" pitchFamily="2" charset="-122"/>
              </a:endParaRPr>
            </a:p>
          </p:txBody>
        </p:sp>
      </p:grpSp>
      <p:sp>
        <p:nvSpPr>
          <p:cNvPr id="329766" name="Rectangle 38"/>
          <p:cNvSpPr>
            <a:spLocks noChangeArrowheads="1"/>
          </p:cNvSpPr>
          <p:nvPr/>
        </p:nvSpPr>
        <p:spPr bwMode="auto">
          <a:xfrm>
            <a:off x="5545138" y="3819525"/>
            <a:ext cx="1511300" cy="549275"/>
          </a:xfrm>
          <a:prstGeom prst="rect">
            <a:avLst/>
          </a:prstGeom>
          <a:noFill/>
          <a:ln w="9525">
            <a:noFill/>
            <a:miter lim="800000"/>
          </a:ln>
          <a:effectLst/>
        </p:spPr>
        <p:txBody>
          <a:bodyPr lIns="95016" tIns="47507" rIns="95016" bIns="47507">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00" b="1" i="0" u="none" strike="noStrike" kern="1200" cap="none" spc="0" normalizeH="0" baseline="0" noProof="0">
                <a:ln>
                  <a:noFill/>
                </a:ln>
                <a:solidFill>
                  <a:schemeClr val="bg1"/>
                </a:solidFill>
                <a:effectLst>
                  <a:outerShdw blurRad="38100" dist="38100" dir="2700000" algn="tl">
                    <a:srgbClr val="DDDDDD"/>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DNA</a:t>
            </a:r>
            <a:endParaRPr kumimoji="0" lang="zh-CN" altLang="en-US" sz="2900" b="1" i="0" u="none" strike="noStrike" kern="1200" cap="none" spc="0" normalizeH="0" baseline="0" noProof="0">
              <a:ln>
                <a:noFill/>
              </a:ln>
              <a:solidFill>
                <a:schemeClr val="bg1"/>
              </a:solidFill>
              <a:effectLst>
                <a:outerShdw blurRad="38100" dist="38100" dir="2700000" algn="tl">
                  <a:srgbClr val="DDDDDD"/>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0420" name="Rectangle 39"/>
          <p:cNvSpPr/>
          <p:nvPr/>
        </p:nvSpPr>
        <p:spPr>
          <a:xfrm>
            <a:off x="6230938" y="2598738"/>
            <a:ext cx="1570037" cy="711200"/>
          </a:xfrm>
          <a:prstGeom prst="rect">
            <a:avLst/>
          </a:prstGeom>
          <a:noFill/>
          <a:ln w="9525">
            <a:noFill/>
          </a:ln>
        </p:spPr>
        <p:txBody>
          <a:bodyPr lIns="95016" tIns="47507" rIns="95016" bIns="47507" anchor="t">
            <a:spAutoFit/>
          </a:bodyPr>
          <a:lstStyle/>
          <a:p>
            <a:pPr algn="ctr" eaLnBrk="0" hangingPunct="0">
              <a:buFont typeface="Arial" panose="020B0604020202020204" pitchFamily="34" charset="0"/>
              <a:buNone/>
            </a:pPr>
            <a:r>
              <a:rPr lang="zh-CN" altLang="en-US" sz="2000" b="1">
                <a:latin typeface="微软雅黑" panose="020B0503020204020204" pitchFamily="34" charset="-122"/>
                <a:ea typeface="微软雅黑" panose="020B0503020204020204" pitchFamily="34" charset="-122"/>
              </a:rPr>
              <a:t>思想</a:t>
            </a:r>
            <a:endParaRPr lang="zh-CN" altLang="en-US" sz="2000" b="1">
              <a:latin typeface="微软雅黑" panose="020B0503020204020204" pitchFamily="34" charset="-122"/>
              <a:ea typeface="微软雅黑" panose="020B0503020204020204" pitchFamily="34" charset="-122"/>
            </a:endParaRPr>
          </a:p>
          <a:p>
            <a:pPr algn="ctr" eaLnBrk="0" hangingPunct="0">
              <a:buFont typeface="Arial" panose="020B0604020202020204" pitchFamily="34" charset="0"/>
              <a:buNone/>
            </a:pPr>
            <a:r>
              <a:rPr lang="zh-CN" altLang="en-US" sz="2000" b="1">
                <a:latin typeface="微软雅黑" panose="020B0503020204020204" pitchFamily="34" charset="-122"/>
                <a:ea typeface="微软雅黑" panose="020B0503020204020204" pitchFamily="34" charset="-122"/>
              </a:rPr>
              <a:t>领导力</a:t>
            </a:r>
            <a:endParaRPr lang="zh-CN" altLang="en-US" sz="2000" b="1">
              <a:latin typeface="微软雅黑" panose="020B0503020204020204" pitchFamily="34" charset="-122"/>
              <a:ea typeface="微软雅黑" panose="020B0503020204020204" pitchFamily="34" charset="-122"/>
            </a:endParaRPr>
          </a:p>
        </p:txBody>
      </p:sp>
      <p:sp>
        <p:nvSpPr>
          <p:cNvPr id="60421" name="Rectangle 40"/>
          <p:cNvSpPr/>
          <p:nvPr/>
        </p:nvSpPr>
        <p:spPr>
          <a:xfrm>
            <a:off x="4725988" y="2601913"/>
            <a:ext cx="1430337" cy="711200"/>
          </a:xfrm>
          <a:prstGeom prst="rect">
            <a:avLst/>
          </a:prstGeom>
          <a:noFill/>
          <a:ln w="9525">
            <a:noFill/>
          </a:ln>
        </p:spPr>
        <p:txBody>
          <a:bodyPr lIns="95016" tIns="47507" rIns="95016" bIns="47507" anchor="t">
            <a:spAutoFit/>
          </a:bodyPr>
          <a:lstStyle/>
          <a:p>
            <a:pPr algn="ctr" eaLnBrk="0" hangingPunct="0">
              <a:buFont typeface="Arial" panose="020B0604020202020204" pitchFamily="34" charset="0"/>
              <a:buNone/>
            </a:pPr>
            <a:r>
              <a:rPr lang="zh-CN" altLang="en-US" sz="2000" b="1">
                <a:latin typeface="微软雅黑" panose="020B0503020204020204" pitchFamily="34" charset="-122"/>
                <a:ea typeface="微软雅黑" panose="020B0503020204020204" pitchFamily="34" charset="-122"/>
              </a:rPr>
              <a:t>品牌</a:t>
            </a:r>
            <a:endParaRPr lang="zh-CN" altLang="en-US" sz="2000" b="1">
              <a:latin typeface="微软雅黑" panose="020B0503020204020204" pitchFamily="34" charset="-122"/>
              <a:ea typeface="微软雅黑" panose="020B0503020204020204" pitchFamily="34" charset="-122"/>
            </a:endParaRPr>
          </a:p>
          <a:p>
            <a:pPr algn="ctr" eaLnBrk="0" hangingPunct="0">
              <a:buFont typeface="Arial" panose="020B0604020202020204" pitchFamily="34" charset="0"/>
              <a:buNone/>
            </a:pPr>
            <a:r>
              <a:rPr lang="zh-CN" altLang="en-US" sz="2000" b="1">
                <a:latin typeface="微软雅黑" panose="020B0503020204020204" pitchFamily="34" charset="-122"/>
                <a:ea typeface="微软雅黑" panose="020B0503020204020204" pitchFamily="34" charset="-122"/>
              </a:rPr>
              <a:t>文化</a:t>
            </a:r>
            <a:endParaRPr lang="zh-CN" altLang="en-US" sz="2000" b="1">
              <a:latin typeface="微软雅黑" panose="020B0503020204020204" pitchFamily="34" charset="-122"/>
              <a:ea typeface="微软雅黑" panose="020B0503020204020204" pitchFamily="34" charset="-122"/>
            </a:endParaRPr>
          </a:p>
        </p:txBody>
      </p:sp>
      <p:sp>
        <p:nvSpPr>
          <p:cNvPr id="60422" name="Rectangle 41"/>
          <p:cNvSpPr/>
          <p:nvPr/>
        </p:nvSpPr>
        <p:spPr>
          <a:xfrm>
            <a:off x="7158038" y="3816350"/>
            <a:ext cx="1504950" cy="712788"/>
          </a:xfrm>
          <a:prstGeom prst="rect">
            <a:avLst/>
          </a:prstGeom>
          <a:noFill/>
          <a:ln w="9525">
            <a:noFill/>
          </a:ln>
        </p:spPr>
        <p:txBody>
          <a:bodyPr lIns="95016" tIns="47507" rIns="95016" bIns="47507" anchor="t">
            <a:spAutoFit/>
          </a:bodyPr>
          <a:lstStyle/>
          <a:p>
            <a:pPr algn="ctr" eaLnBrk="0" hangingPunct="0">
              <a:buFont typeface="Arial" panose="020B0604020202020204" pitchFamily="34" charset="0"/>
              <a:buNone/>
            </a:pPr>
            <a:r>
              <a:rPr lang="zh-CN" altLang="en-US" sz="2000" b="1">
                <a:latin typeface="微软雅黑" panose="020B0503020204020204" pitchFamily="34" charset="-122"/>
                <a:ea typeface="微软雅黑" panose="020B0503020204020204" pitchFamily="34" charset="-122"/>
              </a:rPr>
              <a:t>功能</a:t>
            </a:r>
            <a:endParaRPr lang="zh-CN" altLang="en-US" sz="2000" b="1">
              <a:latin typeface="微软雅黑" panose="020B0503020204020204" pitchFamily="34" charset="-122"/>
              <a:ea typeface="微软雅黑" panose="020B0503020204020204" pitchFamily="34" charset="-122"/>
            </a:endParaRPr>
          </a:p>
          <a:p>
            <a:pPr algn="ctr" eaLnBrk="0" hangingPunct="0">
              <a:buFont typeface="Arial" panose="020B0604020202020204" pitchFamily="34" charset="0"/>
              <a:buNone/>
            </a:pPr>
            <a:r>
              <a:rPr lang="zh-CN" altLang="en-US" sz="2000" b="1">
                <a:latin typeface="微软雅黑" panose="020B0503020204020204" pitchFamily="34" charset="-122"/>
                <a:ea typeface="微软雅黑" panose="020B0503020204020204" pitchFamily="34" charset="-122"/>
              </a:rPr>
              <a:t>利益</a:t>
            </a:r>
            <a:endParaRPr lang="zh-CN" altLang="en-US" sz="2000" b="1">
              <a:latin typeface="微软雅黑" panose="020B0503020204020204" pitchFamily="34" charset="-122"/>
              <a:ea typeface="微软雅黑" panose="020B0503020204020204" pitchFamily="34" charset="-122"/>
            </a:endParaRPr>
          </a:p>
        </p:txBody>
      </p:sp>
      <p:sp>
        <p:nvSpPr>
          <p:cNvPr id="60423" name="Rectangle 42"/>
          <p:cNvSpPr/>
          <p:nvPr/>
        </p:nvSpPr>
        <p:spPr>
          <a:xfrm>
            <a:off x="3970338" y="3743325"/>
            <a:ext cx="1614487" cy="711200"/>
          </a:xfrm>
          <a:prstGeom prst="rect">
            <a:avLst/>
          </a:prstGeom>
          <a:noFill/>
          <a:ln w="9525">
            <a:noFill/>
          </a:ln>
        </p:spPr>
        <p:txBody>
          <a:bodyPr lIns="95016" tIns="47507" rIns="95016" bIns="47507" anchor="t">
            <a:spAutoFit/>
          </a:bodyPr>
          <a:lstStyle/>
          <a:p>
            <a:pPr algn="ctr" eaLnBrk="0" hangingPunct="0">
              <a:buFont typeface="Arial" panose="020B0604020202020204" pitchFamily="34" charset="0"/>
              <a:buNone/>
            </a:pPr>
            <a:r>
              <a:rPr lang="zh-CN" altLang="en-US" sz="2000" b="1">
                <a:latin typeface="微软雅黑" panose="020B0503020204020204" pitchFamily="34" charset="-122"/>
                <a:ea typeface="微软雅黑" panose="020B0503020204020204" pitchFamily="34" charset="-122"/>
              </a:rPr>
              <a:t>情感</a:t>
            </a:r>
            <a:endParaRPr lang="zh-CN" altLang="en-US" sz="2000" b="1">
              <a:latin typeface="微软雅黑" panose="020B0503020204020204" pitchFamily="34" charset="-122"/>
              <a:ea typeface="微软雅黑" panose="020B0503020204020204" pitchFamily="34" charset="-122"/>
            </a:endParaRPr>
          </a:p>
          <a:p>
            <a:pPr algn="ctr" eaLnBrk="0" hangingPunct="0">
              <a:buFont typeface="Arial" panose="020B0604020202020204" pitchFamily="34" charset="0"/>
              <a:buNone/>
            </a:pPr>
            <a:r>
              <a:rPr lang="zh-CN" altLang="en-US" sz="2000" b="1">
                <a:latin typeface="微软雅黑" panose="020B0503020204020204" pitchFamily="34" charset="-122"/>
                <a:ea typeface="微软雅黑" panose="020B0503020204020204" pitchFamily="34" charset="-122"/>
              </a:rPr>
              <a:t>利益</a:t>
            </a:r>
            <a:endParaRPr lang="zh-CN" altLang="en-US" sz="2000" b="1">
              <a:latin typeface="微软雅黑" panose="020B0503020204020204" pitchFamily="34" charset="-122"/>
              <a:ea typeface="微软雅黑" panose="020B0503020204020204" pitchFamily="34" charset="-122"/>
            </a:endParaRPr>
          </a:p>
        </p:txBody>
      </p:sp>
      <p:sp>
        <p:nvSpPr>
          <p:cNvPr id="60424" name="Rectangle 43"/>
          <p:cNvSpPr/>
          <p:nvPr/>
        </p:nvSpPr>
        <p:spPr>
          <a:xfrm>
            <a:off x="6511925" y="4886325"/>
            <a:ext cx="1325563" cy="711200"/>
          </a:xfrm>
          <a:prstGeom prst="rect">
            <a:avLst/>
          </a:prstGeom>
          <a:noFill/>
          <a:ln w="9525">
            <a:noFill/>
          </a:ln>
        </p:spPr>
        <p:txBody>
          <a:bodyPr lIns="95016" tIns="47507" rIns="95016" bIns="47507" anchor="t">
            <a:spAutoFit/>
          </a:bodyPr>
          <a:lstStyle/>
          <a:p>
            <a:pPr algn="ctr" eaLnBrk="0" hangingPunct="0">
              <a:buFont typeface="Arial" panose="020B0604020202020204" pitchFamily="34" charset="0"/>
              <a:buNone/>
            </a:pPr>
            <a:r>
              <a:rPr lang="zh-CN" altLang="en-US" sz="2000" b="1">
                <a:latin typeface="微软雅黑" panose="020B0503020204020204" pitchFamily="34" charset="-122"/>
                <a:ea typeface="微软雅黑" panose="020B0503020204020204" pitchFamily="34" charset="-122"/>
              </a:rPr>
              <a:t>识别</a:t>
            </a:r>
            <a:endParaRPr lang="zh-CN" altLang="en-US" sz="2000" b="1">
              <a:latin typeface="微软雅黑" panose="020B0503020204020204" pitchFamily="34" charset="-122"/>
              <a:ea typeface="微软雅黑" panose="020B0503020204020204" pitchFamily="34" charset="-122"/>
            </a:endParaRPr>
          </a:p>
          <a:p>
            <a:pPr algn="ctr" eaLnBrk="0" hangingPunct="0">
              <a:buFont typeface="Arial" panose="020B0604020202020204" pitchFamily="34" charset="0"/>
              <a:buNone/>
            </a:pPr>
            <a:r>
              <a:rPr lang="zh-CN" altLang="en-US" sz="2000" b="1">
                <a:latin typeface="微软雅黑" panose="020B0503020204020204" pitchFamily="34" charset="-122"/>
                <a:ea typeface="微软雅黑" panose="020B0503020204020204" pitchFamily="34" charset="-122"/>
              </a:rPr>
              <a:t>系统</a:t>
            </a:r>
            <a:endParaRPr lang="zh-CN" altLang="en-US" sz="2000" b="1">
              <a:latin typeface="微软雅黑" panose="020B0503020204020204" pitchFamily="34" charset="-122"/>
              <a:ea typeface="微软雅黑" panose="020B0503020204020204" pitchFamily="34" charset="-122"/>
            </a:endParaRPr>
          </a:p>
        </p:txBody>
      </p:sp>
      <p:sp>
        <p:nvSpPr>
          <p:cNvPr id="60425" name="Rectangle 44"/>
          <p:cNvSpPr/>
          <p:nvPr/>
        </p:nvSpPr>
        <p:spPr>
          <a:xfrm>
            <a:off x="4945063" y="4887913"/>
            <a:ext cx="1498600" cy="712787"/>
          </a:xfrm>
          <a:prstGeom prst="rect">
            <a:avLst/>
          </a:prstGeom>
          <a:noFill/>
          <a:ln w="9525">
            <a:noFill/>
          </a:ln>
        </p:spPr>
        <p:txBody>
          <a:bodyPr lIns="95016" tIns="47507" rIns="95016" bIns="47507" anchor="t">
            <a:spAutoFit/>
          </a:bodyPr>
          <a:lstStyle/>
          <a:p>
            <a:pPr algn="ctr" eaLnBrk="0" hangingPunct="0">
              <a:buFont typeface="Arial" panose="020B0604020202020204" pitchFamily="34" charset="0"/>
              <a:buNone/>
            </a:pPr>
            <a:r>
              <a:rPr lang="zh-CN" altLang="en-US" sz="2000" b="1">
                <a:latin typeface="微软雅黑" panose="020B0503020204020204" pitchFamily="34" charset="-122"/>
                <a:ea typeface="微软雅黑" panose="020B0503020204020204" pitchFamily="34" charset="-122"/>
              </a:rPr>
              <a:t>个性</a:t>
            </a:r>
            <a:endParaRPr lang="zh-CN" altLang="en-US" sz="2000" b="1">
              <a:latin typeface="微软雅黑" panose="020B0503020204020204" pitchFamily="34" charset="-122"/>
              <a:ea typeface="微软雅黑" panose="020B0503020204020204" pitchFamily="34" charset="-122"/>
            </a:endParaRPr>
          </a:p>
          <a:p>
            <a:pPr algn="ctr" eaLnBrk="0" hangingPunct="0">
              <a:buFont typeface="Arial" panose="020B0604020202020204" pitchFamily="34" charset="0"/>
              <a:buNone/>
            </a:pPr>
            <a:r>
              <a:rPr lang="zh-CN" altLang="en-US" sz="2000" b="1">
                <a:latin typeface="微软雅黑" panose="020B0503020204020204" pitchFamily="34" charset="-122"/>
                <a:ea typeface="微软雅黑" panose="020B0503020204020204" pitchFamily="34" charset="-122"/>
              </a:rPr>
              <a:t>风格</a:t>
            </a:r>
            <a:endParaRPr lang="zh-CN" altLang="en-US" sz="2000" b="1">
              <a:latin typeface="微软雅黑" panose="020B0503020204020204" pitchFamily="34" charset="-122"/>
              <a:ea typeface="微软雅黑" panose="020B0503020204020204" pitchFamily="34" charset="-122"/>
            </a:endParaRPr>
          </a:p>
        </p:txBody>
      </p:sp>
      <p:sp>
        <p:nvSpPr>
          <p:cNvPr id="60426" name="Text Box 30"/>
          <p:cNvSpPr txBox="1"/>
          <p:nvPr/>
        </p:nvSpPr>
        <p:spPr>
          <a:xfrm>
            <a:off x="1117600" y="5113338"/>
            <a:ext cx="2303463" cy="419100"/>
          </a:xfrm>
          <a:prstGeom prst="rect">
            <a:avLst/>
          </a:prstGeom>
          <a:noFill/>
          <a:ln w="9525">
            <a:noFill/>
          </a:ln>
        </p:spPr>
        <p:txBody>
          <a:bodyPr lIns="95016" tIns="47507" rIns="95016" bIns="47507" anchor="t">
            <a:spAutoFit/>
          </a:bodyPr>
          <a:lstStyle/>
          <a:p>
            <a:pPr algn="ctr">
              <a:spcBef>
                <a:spcPct val="50000"/>
              </a:spcBef>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品牌的外观</a:t>
            </a:r>
            <a:endParaRPr lang="zh-CN" altLang="en-US">
              <a:solidFill>
                <a:srgbClr val="7F7F7F"/>
              </a:solidFill>
              <a:latin typeface="微软雅黑" panose="020B0503020204020204" pitchFamily="34" charset="-122"/>
              <a:ea typeface="微软雅黑" panose="020B0503020204020204" pitchFamily="34" charset="-122"/>
            </a:endParaRPr>
          </a:p>
        </p:txBody>
      </p:sp>
      <p:sp>
        <p:nvSpPr>
          <p:cNvPr id="60427" name="Text Box 31"/>
          <p:cNvSpPr txBox="1">
            <a:spLocks noChangeArrowheads="1"/>
          </p:cNvSpPr>
          <p:nvPr/>
        </p:nvSpPr>
        <p:spPr bwMode="auto">
          <a:xfrm>
            <a:off x="1117600" y="2757488"/>
            <a:ext cx="2303463" cy="419100"/>
          </a:xfrm>
          <a:prstGeom prst="rect">
            <a:avLst/>
          </a:prstGeom>
          <a:noFill/>
          <a:ln w="9525">
            <a:noFill/>
            <a:miter lim="800000"/>
          </a:ln>
        </p:spPr>
        <p:txBody>
          <a:bodyPr lIns="95016" tIns="47507" rIns="95016" bIns="47507">
            <a:spAutoFit/>
          </a:bodyPr>
          <a:lstStyle/>
          <a:p>
            <a:pPr marR="0" algn="ctr" defTabSz="914400">
              <a:spcBef>
                <a:spcPct val="50000"/>
              </a:spcBef>
              <a:buClrTx/>
              <a:buSzTx/>
              <a:buFont typeface="Arial" panose="020B0604020202020204" pitchFamily="34" charset="0"/>
              <a:buNone/>
              <a:defRPr/>
            </a:pPr>
            <a:r>
              <a:rPr kumimoji="0" lang="zh-CN" altLang="en-US" kern="1200" cap="none" spc="0" normalizeH="0" baseline="0" noProof="0" dirty="0">
                <a:solidFill>
                  <a:schemeClr val="accent3">
                    <a:lumMod val="50000"/>
                  </a:schemeClr>
                </a:solidFill>
                <a:latin typeface="微软雅黑" panose="020B0503020204020204" pitchFamily="34" charset="-122"/>
                <a:ea typeface="微软雅黑" panose="020B0503020204020204" pitchFamily="34" charset="-122"/>
                <a:cs typeface="+mn-cs"/>
                <a:sym typeface="+mn-ea"/>
              </a:rPr>
              <a:t>品牌的内涵</a:t>
            </a:r>
            <a:endParaRPr kumimoji="0" lang="zh-CN" altLang="en-US" kern="1200" cap="none" spc="0" normalizeH="0" baseline="0" noProof="0" dirty="0">
              <a:solidFill>
                <a:schemeClr val="accent3">
                  <a:lumMod val="50000"/>
                </a:schemeClr>
              </a:solidFill>
              <a:latin typeface="微软雅黑" panose="020B0503020204020204" pitchFamily="34" charset="-122"/>
              <a:ea typeface="微软雅黑" panose="020B0503020204020204" pitchFamily="34" charset="-122"/>
              <a:cs typeface="+mn-cs"/>
              <a:sym typeface="+mn-ea"/>
            </a:endParaRPr>
          </a:p>
        </p:txBody>
      </p:sp>
      <p:sp>
        <p:nvSpPr>
          <p:cNvPr id="60428" name="Text Box 32"/>
          <p:cNvSpPr txBox="1"/>
          <p:nvPr/>
        </p:nvSpPr>
        <p:spPr>
          <a:xfrm>
            <a:off x="1117600" y="3921125"/>
            <a:ext cx="2303463" cy="419100"/>
          </a:xfrm>
          <a:prstGeom prst="rect">
            <a:avLst/>
          </a:prstGeom>
          <a:noFill/>
          <a:ln w="9525">
            <a:noFill/>
          </a:ln>
        </p:spPr>
        <p:txBody>
          <a:bodyPr lIns="95016" tIns="47507" rIns="95016" bIns="47507" anchor="t">
            <a:spAutoFit/>
          </a:bodyPr>
          <a:lstStyle/>
          <a:p>
            <a:pPr algn="ctr">
              <a:spcBef>
                <a:spcPct val="50000"/>
              </a:spcBef>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品牌的价值</a:t>
            </a:r>
            <a:endParaRPr lang="en-US" altLang="zh-CN">
              <a:solidFill>
                <a:srgbClr val="7F7F7F"/>
              </a:solidFill>
              <a:latin typeface="微软雅黑" panose="020B0503020204020204" pitchFamily="34" charset="-122"/>
              <a:ea typeface="微软雅黑" panose="020B0503020204020204" pitchFamily="34" charset="-122"/>
            </a:endParaRPr>
          </a:p>
        </p:txBody>
      </p:sp>
      <p:sp>
        <p:nvSpPr>
          <p:cNvPr id="60429" name="Line 33"/>
          <p:cNvSpPr/>
          <p:nvPr/>
        </p:nvSpPr>
        <p:spPr>
          <a:xfrm>
            <a:off x="1589087" y="3527425"/>
            <a:ext cx="9393051" cy="0"/>
          </a:xfrm>
          <a:prstGeom prst="line">
            <a:avLst/>
          </a:prstGeom>
          <a:ln w="9525" cap="flat" cmpd="sng">
            <a:solidFill>
              <a:schemeClr val="tx1"/>
            </a:solidFill>
            <a:prstDash val="solid"/>
            <a:round/>
            <a:headEnd type="none" w="med" len="med"/>
            <a:tailEnd type="none" w="med" len="med"/>
          </a:ln>
        </p:spPr>
        <p:txBody>
          <a:bodyPr/>
          <a:lstStyle/>
          <a:p>
            <a:endParaRPr lang="zh-CN" altLang="en-US" dirty="0"/>
          </a:p>
        </p:txBody>
      </p:sp>
      <p:sp>
        <p:nvSpPr>
          <p:cNvPr id="60430" name="Line 34"/>
          <p:cNvSpPr/>
          <p:nvPr/>
        </p:nvSpPr>
        <p:spPr>
          <a:xfrm>
            <a:off x="1595438" y="4743450"/>
            <a:ext cx="9386700" cy="0"/>
          </a:xfrm>
          <a:prstGeom prst="line">
            <a:avLst/>
          </a:prstGeom>
          <a:ln w="9525" cap="flat" cmpd="sng">
            <a:solidFill>
              <a:schemeClr val="tx1"/>
            </a:solidFill>
            <a:prstDash val="solid"/>
            <a:round/>
            <a:headEnd type="none" w="med" len="med"/>
            <a:tailEnd type="none" w="med" len="med"/>
          </a:ln>
        </p:spPr>
        <p:txBody>
          <a:bodyPr/>
          <a:lstStyle/>
          <a:p>
            <a:endParaRPr lang="zh-CN" altLang="en-US" dirty="0"/>
          </a:p>
        </p:txBody>
      </p:sp>
      <p:sp>
        <p:nvSpPr>
          <p:cNvPr id="60431" name="Text Box 38"/>
          <p:cNvSpPr txBox="1"/>
          <p:nvPr/>
        </p:nvSpPr>
        <p:spPr>
          <a:xfrm>
            <a:off x="8893175" y="5100638"/>
            <a:ext cx="2303463" cy="419100"/>
          </a:xfrm>
          <a:prstGeom prst="rect">
            <a:avLst/>
          </a:prstGeom>
          <a:noFill/>
          <a:ln w="9525">
            <a:noFill/>
          </a:ln>
        </p:spPr>
        <p:txBody>
          <a:bodyPr lIns="95016" tIns="47507" rIns="95016" bIns="47507" anchor="t">
            <a:spAutoFit/>
          </a:bodyPr>
          <a:lstStyle/>
          <a:p>
            <a:pPr algn="ctr">
              <a:spcBef>
                <a:spcPct val="50000"/>
              </a:spcBef>
              <a:buFont typeface="Arial" panose="020B0604020202020204" pitchFamily="34" charset="0"/>
              <a:buNone/>
            </a:pPr>
            <a:r>
              <a:rPr lang="zh-CN" altLang="en-US" dirty="0">
                <a:solidFill>
                  <a:srgbClr val="7F7F7F"/>
                </a:solidFill>
                <a:latin typeface="微软雅黑" panose="020B0503020204020204" pitchFamily="34" charset="-122"/>
                <a:ea typeface="微软雅黑" panose="020B0503020204020204" pitchFamily="34" charset="-122"/>
              </a:rPr>
              <a:t>这个人的外表</a:t>
            </a:r>
            <a:endParaRPr lang="zh-CN" altLang="en-US" dirty="0">
              <a:solidFill>
                <a:srgbClr val="7F7F7F"/>
              </a:solidFill>
              <a:latin typeface="微软雅黑" panose="020B0503020204020204" pitchFamily="34" charset="-122"/>
              <a:ea typeface="微软雅黑" panose="020B0503020204020204" pitchFamily="34" charset="-122"/>
            </a:endParaRPr>
          </a:p>
        </p:txBody>
      </p:sp>
      <p:sp>
        <p:nvSpPr>
          <p:cNvPr id="60432" name="Text Box 39"/>
          <p:cNvSpPr txBox="1"/>
          <p:nvPr/>
        </p:nvSpPr>
        <p:spPr>
          <a:xfrm>
            <a:off x="8893175" y="2744788"/>
            <a:ext cx="2303463" cy="419100"/>
          </a:xfrm>
          <a:prstGeom prst="rect">
            <a:avLst/>
          </a:prstGeom>
          <a:noFill/>
          <a:ln w="9525">
            <a:noFill/>
          </a:ln>
        </p:spPr>
        <p:txBody>
          <a:bodyPr lIns="95016" tIns="47507" rIns="95016" bIns="47507" anchor="t">
            <a:spAutoFit/>
          </a:bodyPr>
          <a:lstStyle/>
          <a:p>
            <a:pPr algn="ctr">
              <a:spcBef>
                <a:spcPct val="50000"/>
              </a:spcBef>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这个人的思想</a:t>
            </a:r>
            <a:endParaRPr lang="zh-CN" altLang="en-US">
              <a:solidFill>
                <a:srgbClr val="7F7F7F"/>
              </a:solidFill>
              <a:latin typeface="微软雅黑" panose="020B0503020204020204" pitchFamily="34" charset="-122"/>
              <a:ea typeface="微软雅黑" panose="020B0503020204020204" pitchFamily="34" charset="-122"/>
            </a:endParaRPr>
          </a:p>
        </p:txBody>
      </p:sp>
      <p:sp>
        <p:nvSpPr>
          <p:cNvPr id="60433" name="Text Box 40"/>
          <p:cNvSpPr txBox="1"/>
          <p:nvPr/>
        </p:nvSpPr>
        <p:spPr>
          <a:xfrm>
            <a:off x="8893175" y="3908425"/>
            <a:ext cx="2538413" cy="419100"/>
          </a:xfrm>
          <a:prstGeom prst="rect">
            <a:avLst/>
          </a:prstGeom>
          <a:noFill/>
          <a:ln w="9525">
            <a:noFill/>
          </a:ln>
        </p:spPr>
        <p:txBody>
          <a:bodyPr lIns="95016" tIns="47507" rIns="95016" bIns="47507" anchor="t">
            <a:spAutoFit/>
          </a:bodyPr>
          <a:lstStyle/>
          <a:p>
            <a:pPr algn="ctr">
              <a:spcBef>
                <a:spcPct val="50000"/>
              </a:spcBef>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和他交往的好处</a:t>
            </a:r>
            <a:endParaRPr lang="en-US" altLang="zh-CN">
              <a:solidFill>
                <a:srgbClr val="7F7F7F"/>
              </a:solidFill>
              <a:latin typeface="微软雅黑" panose="020B0503020204020204" pitchFamily="34" charset="-122"/>
              <a:ea typeface="微软雅黑" panose="020B0503020204020204" pitchFamily="34" charset="-122"/>
            </a:endParaRPr>
          </a:p>
        </p:txBody>
      </p:sp>
      <p:sp>
        <p:nvSpPr>
          <p:cNvPr id="45080" name="TextBox 9"/>
          <p:cNvSpPr/>
          <p:nvPr/>
        </p:nvSpPr>
        <p:spPr>
          <a:xfrm>
            <a:off x="584200" y="371475"/>
            <a:ext cx="10574338" cy="584200"/>
          </a:xfrm>
          <a:prstGeom prst="rect">
            <a:avLst/>
          </a:prstGeom>
          <a:noFill/>
          <a:ln w="9525">
            <a:noFill/>
          </a:ln>
        </p:spPr>
        <p:txBody>
          <a:bodyPr lIns="91431" tIns="45716" rIns="91431" bIns="45716" anchor="t">
            <a:spAutoFit/>
          </a:bodyPr>
          <a:lstStyle/>
          <a:p>
            <a:pPr eaLnBrk="0" hangingPunct="0">
              <a:buFont typeface="Arial" panose="020B0604020202020204" pitchFamily="34" charset="0"/>
              <a:buNone/>
            </a:pPr>
            <a:r>
              <a:rPr lang="en-US" altLang="zh-CN" sz="3200" b="1">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Brand Image</a:t>
            </a:r>
            <a:r>
              <a:rPr lang="zh-CN" altLang="en-US"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Honey</a:t>
            </a:r>
            <a:r>
              <a:rPr lang="zh-CN" altLang="en-US"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Comb</a:t>
            </a:r>
            <a:r>
              <a:rPr lang="zh-CN" altLang="en-US"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081" name="矩形 26"/>
          <p:cNvSpPr/>
          <p:nvPr/>
        </p:nvSpPr>
        <p:spPr>
          <a:xfrm>
            <a:off x="655638" y="944563"/>
            <a:ext cx="6299200" cy="368300"/>
          </a:xfrm>
          <a:prstGeom prst="rect">
            <a:avLst/>
          </a:prstGeom>
          <a:noFill/>
          <a:ln w="9525">
            <a:noFill/>
          </a:ln>
        </p:spPr>
        <p:txBody>
          <a:bodyPr anchor="t">
            <a:spAutoFit/>
          </a:bodyPr>
          <a:lstStyle/>
          <a:p>
            <a:pPr eaLnBrk="0" hangingPunct="0">
              <a:buFont typeface="Arial" panose="020B0604020202020204" pitchFamily="34" charset="0"/>
              <a:buNone/>
            </a:pPr>
            <a:r>
              <a:rPr lang="zh-CN" altLang="en-US" sz="1800" b="1">
                <a:solidFill>
                  <a:srgbClr val="9E905A"/>
                </a:solidFill>
                <a:latin typeface="微软雅黑" panose="020B0503020204020204" pitchFamily="34" charset="-122"/>
                <a:ea typeface="微软雅黑" panose="020B0503020204020204" pitchFamily="34" charset="-122"/>
                <a:sym typeface="微软雅黑" panose="020B0503020204020204" pitchFamily="34" charset="-122"/>
              </a:rPr>
              <a:t>品牌形象蜂窝模型</a:t>
            </a:r>
            <a:endParaRPr lang="zh-CN" altLang="en-US" sz="1800" b="1">
              <a:solidFill>
                <a:srgbClr val="9E905A"/>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9766"/>
                                        </p:tgtEl>
                                        <p:attrNameLst>
                                          <p:attrName>style.visibility</p:attrName>
                                        </p:attrNameLst>
                                      </p:cBhvr>
                                      <p:to>
                                        <p:strVal val="visible"/>
                                      </p:to>
                                    </p:set>
                                    <p:animEffect transition="in" filter="fade">
                                      <p:cBhvr>
                                        <p:cTn id="12" dur="1000"/>
                                        <p:tgtEl>
                                          <p:spTgt spid="329766"/>
                                        </p:tgtEl>
                                      </p:cBhvr>
                                    </p:animEffect>
                                    <p:anim calcmode="lin" valueType="num">
                                      <p:cBhvr>
                                        <p:cTn id="13" dur="1000" fill="hold"/>
                                        <p:tgtEl>
                                          <p:spTgt spid="329766"/>
                                        </p:tgtEl>
                                        <p:attrNameLst>
                                          <p:attrName>ppt_x</p:attrName>
                                        </p:attrNameLst>
                                      </p:cBhvr>
                                      <p:tavLst>
                                        <p:tav tm="0">
                                          <p:val>
                                            <p:strVal val="#ppt_x"/>
                                          </p:val>
                                        </p:tav>
                                        <p:tav tm="100000">
                                          <p:val>
                                            <p:strVal val="#ppt_x"/>
                                          </p:val>
                                        </p:tav>
                                      </p:tavLst>
                                    </p:anim>
                                    <p:anim calcmode="lin" valueType="num">
                                      <p:cBhvr>
                                        <p:cTn id="14" dur="1000" fill="hold"/>
                                        <p:tgtEl>
                                          <p:spTgt spid="32976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0420"/>
                                        </p:tgtEl>
                                        <p:attrNameLst>
                                          <p:attrName>style.visibility</p:attrName>
                                        </p:attrNameLst>
                                      </p:cBhvr>
                                      <p:to>
                                        <p:strVal val="visible"/>
                                      </p:to>
                                    </p:set>
                                    <p:animEffect transition="in" filter="fade">
                                      <p:cBhvr>
                                        <p:cTn id="17" dur="1000"/>
                                        <p:tgtEl>
                                          <p:spTgt spid="60420"/>
                                        </p:tgtEl>
                                      </p:cBhvr>
                                    </p:animEffect>
                                    <p:anim calcmode="lin" valueType="num">
                                      <p:cBhvr>
                                        <p:cTn id="18" dur="1000" fill="hold"/>
                                        <p:tgtEl>
                                          <p:spTgt spid="60420"/>
                                        </p:tgtEl>
                                        <p:attrNameLst>
                                          <p:attrName>ppt_x</p:attrName>
                                        </p:attrNameLst>
                                      </p:cBhvr>
                                      <p:tavLst>
                                        <p:tav tm="0">
                                          <p:val>
                                            <p:strVal val="#ppt_x"/>
                                          </p:val>
                                        </p:tav>
                                        <p:tav tm="100000">
                                          <p:val>
                                            <p:strVal val="#ppt_x"/>
                                          </p:val>
                                        </p:tav>
                                      </p:tavLst>
                                    </p:anim>
                                    <p:anim calcmode="lin" valueType="num">
                                      <p:cBhvr>
                                        <p:cTn id="19" dur="1000" fill="hold"/>
                                        <p:tgtEl>
                                          <p:spTgt spid="604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0421"/>
                                        </p:tgtEl>
                                        <p:attrNameLst>
                                          <p:attrName>style.visibility</p:attrName>
                                        </p:attrNameLst>
                                      </p:cBhvr>
                                      <p:to>
                                        <p:strVal val="visible"/>
                                      </p:to>
                                    </p:set>
                                    <p:animEffect transition="in" filter="fade">
                                      <p:cBhvr>
                                        <p:cTn id="22" dur="1000"/>
                                        <p:tgtEl>
                                          <p:spTgt spid="60421"/>
                                        </p:tgtEl>
                                      </p:cBhvr>
                                    </p:animEffect>
                                    <p:anim calcmode="lin" valueType="num">
                                      <p:cBhvr>
                                        <p:cTn id="23" dur="1000" fill="hold"/>
                                        <p:tgtEl>
                                          <p:spTgt spid="60421"/>
                                        </p:tgtEl>
                                        <p:attrNameLst>
                                          <p:attrName>ppt_x</p:attrName>
                                        </p:attrNameLst>
                                      </p:cBhvr>
                                      <p:tavLst>
                                        <p:tav tm="0">
                                          <p:val>
                                            <p:strVal val="#ppt_x"/>
                                          </p:val>
                                        </p:tav>
                                        <p:tav tm="100000">
                                          <p:val>
                                            <p:strVal val="#ppt_x"/>
                                          </p:val>
                                        </p:tav>
                                      </p:tavLst>
                                    </p:anim>
                                    <p:anim calcmode="lin" valueType="num">
                                      <p:cBhvr>
                                        <p:cTn id="24" dur="1000" fill="hold"/>
                                        <p:tgtEl>
                                          <p:spTgt spid="604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0422"/>
                                        </p:tgtEl>
                                        <p:attrNameLst>
                                          <p:attrName>style.visibility</p:attrName>
                                        </p:attrNameLst>
                                      </p:cBhvr>
                                      <p:to>
                                        <p:strVal val="visible"/>
                                      </p:to>
                                    </p:set>
                                    <p:animEffect transition="in" filter="fade">
                                      <p:cBhvr>
                                        <p:cTn id="27" dur="1000"/>
                                        <p:tgtEl>
                                          <p:spTgt spid="60422"/>
                                        </p:tgtEl>
                                      </p:cBhvr>
                                    </p:animEffect>
                                    <p:anim calcmode="lin" valueType="num">
                                      <p:cBhvr>
                                        <p:cTn id="28" dur="1000" fill="hold"/>
                                        <p:tgtEl>
                                          <p:spTgt spid="60422"/>
                                        </p:tgtEl>
                                        <p:attrNameLst>
                                          <p:attrName>ppt_x</p:attrName>
                                        </p:attrNameLst>
                                      </p:cBhvr>
                                      <p:tavLst>
                                        <p:tav tm="0">
                                          <p:val>
                                            <p:strVal val="#ppt_x"/>
                                          </p:val>
                                        </p:tav>
                                        <p:tav tm="100000">
                                          <p:val>
                                            <p:strVal val="#ppt_x"/>
                                          </p:val>
                                        </p:tav>
                                      </p:tavLst>
                                    </p:anim>
                                    <p:anim calcmode="lin" valueType="num">
                                      <p:cBhvr>
                                        <p:cTn id="29" dur="1000" fill="hold"/>
                                        <p:tgtEl>
                                          <p:spTgt spid="6042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0423"/>
                                        </p:tgtEl>
                                        <p:attrNameLst>
                                          <p:attrName>style.visibility</p:attrName>
                                        </p:attrNameLst>
                                      </p:cBhvr>
                                      <p:to>
                                        <p:strVal val="visible"/>
                                      </p:to>
                                    </p:set>
                                    <p:animEffect transition="in" filter="fade">
                                      <p:cBhvr>
                                        <p:cTn id="32" dur="1000"/>
                                        <p:tgtEl>
                                          <p:spTgt spid="60423"/>
                                        </p:tgtEl>
                                      </p:cBhvr>
                                    </p:animEffect>
                                    <p:anim calcmode="lin" valueType="num">
                                      <p:cBhvr>
                                        <p:cTn id="33" dur="1000" fill="hold"/>
                                        <p:tgtEl>
                                          <p:spTgt spid="60423"/>
                                        </p:tgtEl>
                                        <p:attrNameLst>
                                          <p:attrName>ppt_x</p:attrName>
                                        </p:attrNameLst>
                                      </p:cBhvr>
                                      <p:tavLst>
                                        <p:tav tm="0">
                                          <p:val>
                                            <p:strVal val="#ppt_x"/>
                                          </p:val>
                                        </p:tav>
                                        <p:tav tm="100000">
                                          <p:val>
                                            <p:strVal val="#ppt_x"/>
                                          </p:val>
                                        </p:tav>
                                      </p:tavLst>
                                    </p:anim>
                                    <p:anim calcmode="lin" valueType="num">
                                      <p:cBhvr>
                                        <p:cTn id="34" dur="1000" fill="hold"/>
                                        <p:tgtEl>
                                          <p:spTgt spid="6042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0424"/>
                                        </p:tgtEl>
                                        <p:attrNameLst>
                                          <p:attrName>style.visibility</p:attrName>
                                        </p:attrNameLst>
                                      </p:cBhvr>
                                      <p:to>
                                        <p:strVal val="visible"/>
                                      </p:to>
                                    </p:set>
                                    <p:animEffect transition="in" filter="fade">
                                      <p:cBhvr>
                                        <p:cTn id="37" dur="1000"/>
                                        <p:tgtEl>
                                          <p:spTgt spid="60424"/>
                                        </p:tgtEl>
                                      </p:cBhvr>
                                    </p:animEffect>
                                    <p:anim calcmode="lin" valueType="num">
                                      <p:cBhvr>
                                        <p:cTn id="38" dur="1000" fill="hold"/>
                                        <p:tgtEl>
                                          <p:spTgt spid="60424"/>
                                        </p:tgtEl>
                                        <p:attrNameLst>
                                          <p:attrName>ppt_x</p:attrName>
                                        </p:attrNameLst>
                                      </p:cBhvr>
                                      <p:tavLst>
                                        <p:tav tm="0">
                                          <p:val>
                                            <p:strVal val="#ppt_x"/>
                                          </p:val>
                                        </p:tav>
                                        <p:tav tm="100000">
                                          <p:val>
                                            <p:strVal val="#ppt_x"/>
                                          </p:val>
                                        </p:tav>
                                      </p:tavLst>
                                    </p:anim>
                                    <p:anim calcmode="lin" valueType="num">
                                      <p:cBhvr>
                                        <p:cTn id="39" dur="1000" fill="hold"/>
                                        <p:tgtEl>
                                          <p:spTgt spid="604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0425"/>
                                        </p:tgtEl>
                                        <p:attrNameLst>
                                          <p:attrName>style.visibility</p:attrName>
                                        </p:attrNameLst>
                                      </p:cBhvr>
                                      <p:to>
                                        <p:strVal val="visible"/>
                                      </p:to>
                                    </p:set>
                                    <p:animEffect transition="in" filter="fade">
                                      <p:cBhvr>
                                        <p:cTn id="42" dur="1000"/>
                                        <p:tgtEl>
                                          <p:spTgt spid="60425"/>
                                        </p:tgtEl>
                                      </p:cBhvr>
                                    </p:animEffect>
                                    <p:anim calcmode="lin" valueType="num">
                                      <p:cBhvr>
                                        <p:cTn id="43" dur="1000" fill="hold"/>
                                        <p:tgtEl>
                                          <p:spTgt spid="60425"/>
                                        </p:tgtEl>
                                        <p:attrNameLst>
                                          <p:attrName>ppt_x</p:attrName>
                                        </p:attrNameLst>
                                      </p:cBhvr>
                                      <p:tavLst>
                                        <p:tav tm="0">
                                          <p:val>
                                            <p:strVal val="#ppt_x"/>
                                          </p:val>
                                        </p:tav>
                                        <p:tav tm="100000">
                                          <p:val>
                                            <p:strVal val="#ppt_x"/>
                                          </p:val>
                                        </p:tav>
                                      </p:tavLst>
                                    </p:anim>
                                    <p:anim calcmode="lin" valueType="num">
                                      <p:cBhvr>
                                        <p:cTn id="44" dur="1000" fill="hold"/>
                                        <p:tgtEl>
                                          <p:spTgt spid="6042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0426"/>
                                        </p:tgtEl>
                                        <p:attrNameLst>
                                          <p:attrName>style.visibility</p:attrName>
                                        </p:attrNameLst>
                                      </p:cBhvr>
                                      <p:to>
                                        <p:strVal val="visible"/>
                                      </p:to>
                                    </p:set>
                                    <p:animEffect transition="in" filter="fade">
                                      <p:cBhvr>
                                        <p:cTn id="47" dur="1000"/>
                                        <p:tgtEl>
                                          <p:spTgt spid="60426"/>
                                        </p:tgtEl>
                                      </p:cBhvr>
                                    </p:animEffect>
                                    <p:anim calcmode="lin" valueType="num">
                                      <p:cBhvr>
                                        <p:cTn id="48" dur="1000" fill="hold"/>
                                        <p:tgtEl>
                                          <p:spTgt spid="60426"/>
                                        </p:tgtEl>
                                        <p:attrNameLst>
                                          <p:attrName>ppt_x</p:attrName>
                                        </p:attrNameLst>
                                      </p:cBhvr>
                                      <p:tavLst>
                                        <p:tav tm="0">
                                          <p:val>
                                            <p:strVal val="#ppt_x"/>
                                          </p:val>
                                        </p:tav>
                                        <p:tav tm="100000">
                                          <p:val>
                                            <p:strVal val="#ppt_x"/>
                                          </p:val>
                                        </p:tav>
                                      </p:tavLst>
                                    </p:anim>
                                    <p:anim calcmode="lin" valueType="num">
                                      <p:cBhvr>
                                        <p:cTn id="49" dur="1000" fill="hold"/>
                                        <p:tgtEl>
                                          <p:spTgt spid="6042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0427"/>
                                        </p:tgtEl>
                                        <p:attrNameLst>
                                          <p:attrName>style.visibility</p:attrName>
                                        </p:attrNameLst>
                                      </p:cBhvr>
                                      <p:to>
                                        <p:strVal val="visible"/>
                                      </p:to>
                                    </p:set>
                                    <p:animEffect transition="in" filter="fade">
                                      <p:cBhvr>
                                        <p:cTn id="52" dur="1000"/>
                                        <p:tgtEl>
                                          <p:spTgt spid="60427"/>
                                        </p:tgtEl>
                                      </p:cBhvr>
                                    </p:animEffect>
                                    <p:anim calcmode="lin" valueType="num">
                                      <p:cBhvr>
                                        <p:cTn id="53" dur="1000" fill="hold"/>
                                        <p:tgtEl>
                                          <p:spTgt spid="60427"/>
                                        </p:tgtEl>
                                        <p:attrNameLst>
                                          <p:attrName>ppt_x</p:attrName>
                                        </p:attrNameLst>
                                      </p:cBhvr>
                                      <p:tavLst>
                                        <p:tav tm="0">
                                          <p:val>
                                            <p:strVal val="#ppt_x"/>
                                          </p:val>
                                        </p:tav>
                                        <p:tav tm="100000">
                                          <p:val>
                                            <p:strVal val="#ppt_x"/>
                                          </p:val>
                                        </p:tav>
                                      </p:tavLst>
                                    </p:anim>
                                    <p:anim calcmode="lin" valueType="num">
                                      <p:cBhvr>
                                        <p:cTn id="54" dur="1000" fill="hold"/>
                                        <p:tgtEl>
                                          <p:spTgt spid="6042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0428"/>
                                        </p:tgtEl>
                                        <p:attrNameLst>
                                          <p:attrName>style.visibility</p:attrName>
                                        </p:attrNameLst>
                                      </p:cBhvr>
                                      <p:to>
                                        <p:strVal val="visible"/>
                                      </p:to>
                                    </p:set>
                                    <p:animEffect transition="in" filter="fade">
                                      <p:cBhvr>
                                        <p:cTn id="57" dur="1000"/>
                                        <p:tgtEl>
                                          <p:spTgt spid="60428"/>
                                        </p:tgtEl>
                                      </p:cBhvr>
                                    </p:animEffect>
                                    <p:anim calcmode="lin" valueType="num">
                                      <p:cBhvr>
                                        <p:cTn id="58" dur="1000" fill="hold"/>
                                        <p:tgtEl>
                                          <p:spTgt spid="60428"/>
                                        </p:tgtEl>
                                        <p:attrNameLst>
                                          <p:attrName>ppt_x</p:attrName>
                                        </p:attrNameLst>
                                      </p:cBhvr>
                                      <p:tavLst>
                                        <p:tav tm="0">
                                          <p:val>
                                            <p:strVal val="#ppt_x"/>
                                          </p:val>
                                        </p:tav>
                                        <p:tav tm="100000">
                                          <p:val>
                                            <p:strVal val="#ppt_x"/>
                                          </p:val>
                                        </p:tav>
                                      </p:tavLst>
                                    </p:anim>
                                    <p:anim calcmode="lin" valueType="num">
                                      <p:cBhvr>
                                        <p:cTn id="59" dur="1000" fill="hold"/>
                                        <p:tgtEl>
                                          <p:spTgt spid="6042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60429"/>
                                        </p:tgtEl>
                                        <p:attrNameLst>
                                          <p:attrName>style.visibility</p:attrName>
                                        </p:attrNameLst>
                                      </p:cBhvr>
                                      <p:to>
                                        <p:strVal val="visible"/>
                                      </p:to>
                                    </p:set>
                                    <p:animEffect transition="in" filter="fade">
                                      <p:cBhvr>
                                        <p:cTn id="62" dur="1000"/>
                                        <p:tgtEl>
                                          <p:spTgt spid="60429"/>
                                        </p:tgtEl>
                                      </p:cBhvr>
                                    </p:animEffect>
                                    <p:anim calcmode="lin" valueType="num">
                                      <p:cBhvr>
                                        <p:cTn id="63" dur="1000" fill="hold"/>
                                        <p:tgtEl>
                                          <p:spTgt spid="60429"/>
                                        </p:tgtEl>
                                        <p:attrNameLst>
                                          <p:attrName>ppt_x</p:attrName>
                                        </p:attrNameLst>
                                      </p:cBhvr>
                                      <p:tavLst>
                                        <p:tav tm="0">
                                          <p:val>
                                            <p:strVal val="#ppt_x"/>
                                          </p:val>
                                        </p:tav>
                                        <p:tav tm="100000">
                                          <p:val>
                                            <p:strVal val="#ppt_x"/>
                                          </p:val>
                                        </p:tav>
                                      </p:tavLst>
                                    </p:anim>
                                    <p:anim calcmode="lin" valueType="num">
                                      <p:cBhvr>
                                        <p:cTn id="64" dur="1000" fill="hold"/>
                                        <p:tgtEl>
                                          <p:spTgt spid="6042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60430"/>
                                        </p:tgtEl>
                                        <p:attrNameLst>
                                          <p:attrName>style.visibility</p:attrName>
                                        </p:attrNameLst>
                                      </p:cBhvr>
                                      <p:to>
                                        <p:strVal val="visible"/>
                                      </p:to>
                                    </p:set>
                                    <p:animEffect transition="in" filter="fade">
                                      <p:cBhvr>
                                        <p:cTn id="67" dur="1000"/>
                                        <p:tgtEl>
                                          <p:spTgt spid="60430"/>
                                        </p:tgtEl>
                                      </p:cBhvr>
                                    </p:animEffect>
                                    <p:anim calcmode="lin" valueType="num">
                                      <p:cBhvr>
                                        <p:cTn id="68" dur="1000" fill="hold"/>
                                        <p:tgtEl>
                                          <p:spTgt spid="60430"/>
                                        </p:tgtEl>
                                        <p:attrNameLst>
                                          <p:attrName>ppt_x</p:attrName>
                                        </p:attrNameLst>
                                      </p:cBhvr>
                                      <p:tavLst>
                                        <p:tav tm="0">
                                          <p:val>
                                            <p:strVal val="#ppt_x"/>
                                          </p:val>
                                        </p:tav>
                                        <p:tav tm="100000">
                                          <p:val>
                                            <p:strVal val="#ppt_x"/>
                                          </p:val>
                                        </p:tav>
                                      </p:tavLst>
                                    </p:anim>
                                    <p:anim calcmode="lin" valueType="num">
                                      <p:cBhvr>
                                        <p:cTn id="69" dur="1000" fill="hold"/>
                                        <p:tgtEl>
                                          <p:spTgt spid="6043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0431"/>
                                        </p:tgtEl>
                                        <p:attrNameLst>
                                          <p:attrName>style.visibility</p:attrName>
                                        </p:attrNameLst>
                                      </p:cBhvr>
                                      <p:to>
                                        <p:strVal val="visible"/>
                                      </p:to>
                                    </p:set>
                                    <p:animEffect transition="in" filter="fade">
                                      <p:cBhvr>
                                        <p:cTn id="72" dur="1000"/>
                                        <p:tgtEl>
                                          <p:spTgt spid="60431"/>
                                        </p:tgtEl>
                                      </p:cBhvr>
                                    </p:animEffect>
                                    <p:anim calcmode="lin" valueType="num">
                                      <p:cBhvr>
                                        <p:cTn id="73" dur="1000" fill="hold"/>
                                        <p:tgtEl>
                                          <p:spTgt spid="60431"/>
                                        </p:tgtEl>
                                        <p:attrNameLst>
                                          <p:attrName>ppt_x</p:attrName>
                                        </p:attrNameLst>
                                      </p:cBhvr>
                                      <p:tavLst>
                                        <p:tav tm="0">
                                          <p:val>
                                            <p:strVal val="#ppt_x"/>
                                          </p:val>
                                        </p:tav>
                                        <p:tav tm="100000">
                                          <p:val>
                                            <p:strVal val="#ppt_x"/>
                                          </p:val>
                                        </p:tav>
                                      </p:tavLst>
                                    </p:anim>
                                    <p:anim calcmode="lin" valueType="num">
                                      <p:cBhvr>
                                        <p:cTn id="74" dur="1000" fill="hold"/>
                                        <p:tgtEl>
                                          <p:spTgt spid="6043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60432"/>
                                        </p:tgtEl>
                                        <p:attrNameLst>
                                          <p:attrName>style.visibility</p:attrName>
                                        </p:attrNameLst>
                                      </p:cBhvr>
                                      <p:to>
                                        <p:strVal val="visible"/>
                                      </p:to>
                                    </p:set>
                                    <p:animEffect transition="in" filter="fade">
                                      <p:cBhvr>
                                        <p:cTn id="77" dur="1000"/>
                                        <p:tgtEl>
                                          <p:spTgt spid="60432"/>
                                        </p:tgtEl>
                                      </p:cBhvr>
                                    </p:animEffect>
                                    <p:anim calcmode="lin" valueType="num">
                                      <p:cBhvr>
                                        <p:cTn id="78" dur="1000" fill="hold"/>
                                        <p:tgtEl>
                                          <p:spTgt spid="60432"/>
                                        </p:tgtEl>
                                        <p:attrNameLst>
                                          <p:attrName>ppt_x</p:attrName>
                                        </p:attrNameLst>
                                      </p:cBhvr>
                                      <p:tavLst>
                                        <p:tav tm="0">
                                          <p:val>
                                            <p:strVal val="#ppt_x"/>
                                          </p:val>
                                        </p:tav>
                                        <p:tav tm="100000">
                                          <p:val>
                                            <p:strVal val="#ppt_x"/>
                                          </p:val>
                                        </p:tav>
                                      </p:tavLst>
                                    </p:anim>
                                    <p:anim calcmode="lin" valueType="num">
                                      <p:cBhvr>
                                        <p:cTn id="79" dur="1000" fill="hold"/>
                                        <p:tgtEl>
                                          <p:spTgt spid="6043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60433"/>
                                        </p:tgtEl>
                                        <p:attrNameLst>
                                          <p:attrName>style.visibility</p:attrName>
                                        </p:attrNameLst>
                                      </p:cBhvr>
                                      <p:to>
                                        <p:strVal val="visible"/>
                                      </p:to>
                                    </p:set>
                                    <p:animEffect transition="in" filter="fade">
                                      <p:cBhvr>
                                        <p:cTn id="82" dur="1000"/>
                                        <p:tgtEl>
                                          <p:spTgt spid="60433"/>
                                        </p:tgtEl>
                                      </p:cBhvr>
                                    </p:animEffect>
                                    <p:anim calcmode="lin" valueType="num">
                                      <p:cBhvr>
                                        <p:cTn id="83" dur="1000" fill="hold"/>
                                        <p:tgtEl>
                                          <p:spTgt spid="60433"/>
                                        </p:tgtEl>
                                        <p:attrNameLst>
                                          <p:attrName>ppt_x</p:attrName>
                                        </p:attrNameLst>
                                      </p:cBhvr>
                                      <p:tavLst>
                                        <p:tav tm="0">
                                          <p:val>
                                            <p:strVal val="#ppt_x"/>
                                          </p:val>
                                        </p:tav>
                                        <p:tav tm="100000">
                                          <p:val>
                                            <p:strVal val="#ppt_x"/>
                                          </p:val>
                                        </p:tav>
                                      </p:tavLst>
                                    </p:anim>
                                    <p:anim calcmode="lin" valueType="num">
                                      <p:cBhvr>
                                        <p:cTn id="84" dur="1000" fill="hold"/>
                                        <p:tgtEl>
                                          <p:spTgt spid="604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66" grpId="0"/>
      <p:bldP spid="60420" grpId="0"/>
      <p:bldP spid="60421" grpId="0"/>
      <p:bldP spid="60422" grpId="0"/>
      <p:bldP spid="60423" grpId="0"/>
      <p:bldP spid="60424" grpId="0"/>
      <p:bldP spid="60425" grpId="0"/>
      <p:bldP spid="60426" grpId="0"/>
      <p:bldP spid="60427" grpId="0"/>
      <p:bldP spid="60428" grpId="0"/>
      <p:bldP spid="60431" grpId="0"/>
      <p:bldP spid="60432" grpId="0"/>
      <p:bldP spid="604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图片 19" descr="铅笔图.jpg"/>
          <p:cNvPicPr>
            <a:picLocks noChangeAspect="1"/>
          </p:cNvPicPr>
          <p:nvPr/>
        </p:nvPicPr>
        <p:blipFill>
          <a:blip r:embed="rId1" cstate="screen"/>
          <a:stretch>
            <a:fillRect/>
          </a:stretch>
        </p:blipFill>
        <p:spPr>
          <a:xfrm>
            <a:off x="3956050" y="2098675"/>
            <a:ext cx="4783138" cy="4029075"/>
          </a:xfrm>
          <a:prstGeom prst="rect">
            <a:avLst/>
          </a:prstGeom>
          <a:noFill/>
          <a:ln w="9525">
            <a:noFill/>
          </a:ln>
        </p:spPr>
      </p:pic>
      <p:grpSp>
        <p:nvGrpSpPr>
          <p:cNvPr id="46083" name="Group 4"/>
          <p:cNvGrpSpPr/>
          <p:nvPr/>
        </p:nvGrpSpPr>
        <p:grpSpPr>
          <a:xfrm>
            <a:off x="4870450" y="627063"/>
            <a:ext cx="3883025" cy="1328737"/>
            <a:chOff x="0" y="0"/>
            <a:chExt cx="3883025" cy="1328241"/>
          </a:xfrm>
        </p:grpSpPr>
        <p:sp>
          <p:nvSpPr>
            <p:cNvPr id="46084" name="Text Box 4"/>
            <p:cNvSpPr/>
            <p:nvPr/>
          </p:nvSpPr>
          <p:spPr>
            <a:xfrm>
              <a:off x="0" y="558800"/>
              <a:ext cx="3883025" cy="769441"/>
            </a:xfrm>
            <a:prstGeom prst="rect">
              <a:avLst/>
            </a:prstGeom>
            <a:noFill/>
            <a:ln w="9525">
              <a:noFill/>
            </a:ln>
          </p:spPr>
          <p:txBody>
            <a:bodyPr anchor="t">
              <a:spAutoFit/>
            </a:bodyPr>
            <a:lstStyle/>
            <a:p>
              <a:pPr eaLnBrk="0" hangingPunct="0">
                <a:buFont typeface="Arial" panose="020B0604020202020204" pitchFamily="34" charset="0"/>
                <a:buNone/>
              </a:pPr>
              <a:r>
                <a:rPr lang="zh-CN" altLang="en-US" sz="1100" b="1">
                  <a:solidFill>
                    <a:srgbClr val="A6A6A6"/>
                  </a:solidFill>
                  <a:latin typeface="微软雅黑" panose="020B0503020204020204" pitchFamily="34" charset="-122"/>
                  <a:ea typeface="微软雅黑" panose="020B0503020204020204" pitchFamily="34" charset="-122"/>
                  <a:sym typeface="微软雅黑" panose="020B0503020204020204" pitchFamily="34" charset="-122"/>
                </a:rPr>
                <a:t>核心指标：</a:t>
              </a:r>
              <a:endParaRPr lang="zh-CN" altLang="en-US" sz="1100" b="1">
                <a:solidFill>
                  <a:srgbClr val="A6A6A6"/>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buFont typeface="Arial" panose="020B0604020202020204" pitchFamily="34" charset="0"/>
                <a:buNone/>
              </a:pPr>
              <a:r>
                <a:rPr lang="zh-CN" altLang="en-US" sz="1100">
                  <a:solidFill>
                    <a:srgbClr val="A6A6A6"/>
                  </a:solidFill>
                  <a:latin typeface="微软雅黑" panose="020B0503020204020204" pitchFamily="34" charset="-122"/>
                  <a:ea typeface="微软雅黑" panose="020B0503020204020204" pitchFamily="34" charset="-122"/>
                  <a:sym typeface="微软雅黑" panose="020B0503020204020204" pitchFamily="34" charset="-122"/>
                </a:rPr>
                <a:t>● 产品认知：产品品质、功能、外观等  </a:t>
              </a:r>
              <a:endParaRPr lang="zh-CN" altLang="en-US" sz="1100">
                <a:solidFill>
                  <a:srgbClr val="A6A6A6"/>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buFont typeface="Arial" panose="020B0604020202020204" pitchFamily="34" charset="0"/>
                <a:buNone/>
              </a:pPr>
              <a:r>
                <a:rPr lang="zh-CN" altLang="en-US" sz="1100">
                  <a:solidFill>
                    <a:srgbClr val="A6A6A6"/>
                  </a:solidFill>
                  <a:latin typeface="微软雅黑" panose="020B0503020204020204" pitchFamily="34" charset="-122"/>
                  <a:ea typeface="微软雅黑" panose="020B0503020204020204" pitchFamily="34" charset="-122"/>
                  <a:sym typeface="微软雅黑" panose="020B0503020204020204" pitchFamily="34" charset="-122"/>
                </a:rPr>
                <a:t>● 企业认知：企业性质、规模、实力、企业家、企业文化等</a:t>
              </a:r>
              <a:endParaRPr lang="zh-CN" altLang="en-US" sz="1100">
                <a:solidFill>
                  <a:srgbClr val="A6A6A6"/>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buFont typeface="Arial" panose="020B0604020202020204" pitchFamily="34" charset="0"/>
                <a:buNone/>
              </a:pPr>
              <a:r>
                <a:rPr lang="zh-CN" altLang="en-US" sz="1100">
                  <a:solidFill>
                    <a:srgbClr val="A6A6A6"/>
                  </a:solidFill>
                  <a:latin typeface="微软雅黑" panose="020B0503020204020204" pitchFamily="34" charset="-122"/>
                  <a:ea typeface="微软雅黑" panose="020B0503020204020204" pitchFamily="34" charset="-122"/>
                  <a:sym typeface="微软雅黑" panose="020B0503020204020204" pitchFamily="34" charset="-122"/>
                </a:rPr>
                <a:t>● 符号认知：标识、广告传播语、广告等</a:t>
              </a:r>
              <a:endParaRPr lang="zh-CN" altLang="en-US">
                <a:solidFill>
                  <a:srgbClr val="A6A6A6"/>
                </a:solidFill>
                <a:latin typeface="Arial" panose="020B0604020202020204" pitchFamily="34" charset="0"/>
                <a:ea typeface="宋体" panose="02010600030101010101" pitchFamily="2" charset="-122"/>
              </a:endParaRPr>
            </a:p>
          </p:txBody>
        </p:sp>
        <p:grpSp>
          <p:nvGrpSpPr>
            <p:cNvPr id="46085" name="Group 6"/>
            <p:cNvGrpSpPr/>
            <p:nvPr/>
          </p:nvGrpSpPr>
          <p:grpSpPr>
            <a:xfrm>
              <a:off x="0" y="0"/>
              <a:ext cx="2665413" cy="630654"/>
              <a:chOff x="0" y="0"/>
              <a:chExt cx="2665413" cy="630654"/>
            </a:xfrm>
          </p:grpSpPr>
          <p:sp>
            <p:nvSpPr>
              <p:cNvPr id="46086" name="Text Box 8"/>
              <p:cNvSpPr/>
              <p:nvPr/>
            </p:nvSpPr>
            <p:spPr>
              <a:xfrm>
                <a:off x="0" y="292100"/>
                <a:ext cx="1223412" cy="338554"/>
              </a:xfrm>
              <a:prstGeom prst="rect">
                <a:avLst/>
              </a:prstGeom>
              <a:noFill/>
              <a:ln w="9525">
                <a:noFill/>
              </a:ln>
            </p:spPr>
            <p:txBody>
              <a:bodyPr wrap="none" anchor="t">
                <a:spAutoFit/>
              </a:bodyPr>
              <a:lstStyle/>
              <a:p>
                <a:pPr eaLnBrk="0" hangingPunct="0">
                  <a:buFont typeface="Arial" panose="020B0604020202020204" pitchFamily="34" charset="0"/>
                  <a:buNone/>
                </a:pPr>
                <a:r>
                  <a:rPr lang="zh-CN" altLang="en-US" sz="1600" b="1">
                    <a:solidFill>
                      <a:srgbClr val="EE7012"/>
                    </a:solidFill>
                    <a:latin typeface="微软雅黑" panose="020B0503020204020204" pitchFamily="34" charset="-122"/>
                    <a:ea typeface="微软雅黑" panose="020B0503020204020204" pitchFamily="34" charset="-122"/>
                    <a:sym typeface="微软雅黑" panose="020B0503020204020204" pitchFamily="34" charset="-122"/>
                  </a:rPr>
                  <a:t>品牌认识度</a:t>
                </a:r>
                <a:endParaRPr lang="zh-CN" altLang="en-US">
                  <a:latin typeface="Arial" panose="020B0604020202020204" pitchFamily="34" charset="0"/>
                  <a:ea typeface="宋体" panose="02010600030101010101" pitchFamily="2" charset="-122"/>
                </a:endParaRPr>
              </a:p>
            </p:txBody>
          </p:sp>
          <p:sp>
            <p:nvSpPr>
              <p:cNvPr id="46087" name="Text Box 59"/>
              <p:cNvSpPr/>
              <p:nvPr/>
            </p:nvSpPr>
            <p:spPr>
              <a:xfrm>
                <a:off x="0" y="0"/>
                <a:ext cx="2665413" cy="415925"/>
              </a:xfrm>
              <a:prstGeom prst="rect">
                <a:avLst/>
              </a:prstGeom>
              <a:noFill/>
              <a:ln w="9525">
                <a:noFill/>
              </a:ln>
            </p:spPr>
            <p:txBody>
              <a:bodyPr anchor="t">
                <a:spAutoFit/>
              </a:bodyPr>
              <a:lstStyle/>
              <a:p>
                <a:pPr eaLnBrk="0" hangingPunct="0">
                  <a:spcBef>
                    <a:spcPct val="50000"/>
                  </a:spcBef>
                  <a:buFont typeface="Arial" panose="020B0604020202020204" pitchFamily="34" charset="0"/>
                  <a:buNone/>
                </a:pPr>
                <a:r>
                  <a:rPr lang="en-US" altLang="zh-CN" b="1">
                    <a:solidFill>
                      <a:srgbClr val="EE7012"/>
                    </a:solidFill>
                    <a:latin typeface="Arial" panose="020B0604020202020204" pitchFamily="34" charset="0"/>
                    <a:ea typeface="宋体" panose="02010600030101010101" pitchFamily="2" charset="-122"/>
                    <a:sym typeface="Arial" panose="020B0604020202020204" pitchFamily="34" charset="0"/>
                  </a:rPr>
                  <a:t>Brand  Awareness</a:t>
                </a:r>
                <a:endParaRPr lang="zh-CN" altLang="en-US">
                  <a:latin typeface="Arial" panose="020B0604020202020204" pitchFamily="34" charset="0"/>
                  <a:ea typeface="宋体" panose="02010600030101010101" pitchFamily="2" charset="-122"/>
                </a:endParaRPr>
              </a:p>
            </p:txBody>
          </p:sp>
        </p:grpSp>
      </p:grpSp>
      <p:grpSp>
        <p:nvGrpSpPr>
          <p:cNvPr id="46088" name="Group 9"/>
          <p:cNvGrpSpPr/>
          <p:nvPr/>
        </p:nvGrpSpPr>
        <p:grpSpPr>
          <a:xfrm>
            <a:off x="1851025" y="2312988"/>
            <a:ext cx="1889125" cy="1508125"/>
            <a:chOff x="0" y="0"/>
            <a:chExt cx="1889125" cy="1508632"/>
          </a:xfrm>
        </p:grpSpPr>
        <p:sp>
          <p:nvSpPr>
            <p:cNvPr id="46089" name="Text Box 5"/>
            <p:cNvSpPr/>
            <p:nvPr/>
          </p:nvSpPr>
          <p:spPr>
            <a:xfrm>
              <a:off x="0" y="569912"/>
              <a:ext cx="1084263" cy="938720"/>
            </a:xfrm>
            <a:prstGeom prst="rect">
              <a:avLst/>
            </a:prstGeom>
            <a:noFill/>
            <a:ln w="9525">
              <a:noFill/>
            </a:ln>
          </p:spPr>
          <p:txBody>
            <a:bodyPr anchor="t">
              <a:spAutoFit/>
            </a:bodyPr>
            <a:lstStyle/>
            <a:p>
              <a:pPr eaLnBrk="0" hangingPunct="0">
                <a:buFont typeface="Arial" panose="020B0604020202020204" pitchFamily="34" charset="0"/>
                <a:buNone/>
              </a:pPr>
              <a:r>
                <a:rPr lang="zh-CN" altLang="en-US" sz="1100" b="1">
                  <a:solidFill>
                    <a:srgbClr val="A6A6A6"/>
                  </a:solidFill>
                  <a:latin typeface="微软雅黑" panose="020B0503020204020204" pitchFamily="34" charset="-122"/>
                  <a:ea typeface="微软雅黑" panose="020B0503020204020204" pitchFamily="34" charset="-122"/>
                  <a:sym typeface="微软雅黑" panose="020B0503020204020204" pitchFamily="34" charset="-122"/>
                </a:rPr>
                <a:t>关键指标 ：</a:t>
              </a:r>
              <a:endParaRPr lang="zh-CN" altLang="en-US" sz="1100" b="1">
                <a:solidFill>
                  <a:srgbClr val="A6A6A6"/>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buFont typeface="Arial" panose="020B0604020202020204" pitchFamily="34" charset="0"/>
                <a:buNone/>
              </a:pPr>
              <a:r>
                <a:rPr lang="zh-CN" altLang="en-US" sz="1100">
                  <a:solidFill>
                    <a:srgbClr val="A6A6A6"/>
                  </a:solidFill>
                  <a:latin typeface="微软雅黑" panose="020B0503020204020204" pitchFamily="34" charset="-122"/>
                  <a:ea typeface="微软雅黑" panose="020B0503020204020204" pitchFamily="34" charset="-122"/>
                  <a:sym typeface="微软雅黑" panose="020B0503020204020204" pitchFamily="34" charset="-122"/>
                </a:rPr>
                <a:t>● 市场占有率  </a:t>
              </a:r>
              <a:endParaRPr lang="zh-CN" altLang="en-US" sz="1100">
                <a:solidFill>
                  <a:srgbClr val="A6A6A6"/>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buFont typeface="Arial" panose="020B0604020202020204" pitchFamily="34" charset="0"/>
                <a:buNone/>
              </a:pPr>
              <a:r>
                <a:rPr lang="zh-CN" altLang="en-US" sz="1100">
                  <a:solidFill>
                    <a:srgbClr val="A6A6A6"/>
                  </a:solidFill>
                  <a:latin typeface="微软雅黑" panose="020B0503020204020204" pitchFamily="34" charset="-122"/>
                  <a:ea typeface="微软雅黑" panose="020B0503020204020204" pitchFamily="34" charset="-122"/>
                  <a:sym typeface="微软雅黑" panose="020B0503020204020204" pitchFamily="34" charset="-122"/>
                </a:rPr>
                <a:t>● 渠道覆盖率 </a:t>
              </a:r>
              <a:endParaRPr lang="zh-CN" altLang="en-US" sz="1100">
                <a:solidFill>
                  <a:srgbClr val="A6A6A6"/>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buFont typeface="Arial" panose="020B0604020202020204" pitchFamily="34" charset="0"/>
                <a:buNone/>
              </a:pPr>
              <a:r>
                <a:rPr lang="zh-CN" altLang="en-US" sz="1100">
                  <a:solidFill>
                    <a:srgbClr val="A6A6A6"/>
                  </a:solidFill>
                  <a:latin typeface="微软雅黑" panose="020B0503020204020204" pitchFamily="34" charset="-122"/>
                  <a:ea typeface="微软雅黑" panose="020B0503020204020204" pitchFamily="34" charset="-122"/>
                  <a:sym typeface="微软雅黑" panose="020B0503020204020204" pitchFamily="34" charset="-122"/>
                </a:rPr>
                <a:t>● 溢价能力 </a:t>
              </a:r>
              <a:endParaRPr lang="zh-CN" altLang="en-US" sz="1100">
                <a:solidFill>
                  <a:srgbClr val="A6A6A6"/>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buFont typeface="Arial" panose="020B0604020202020204" pitchFamily="34" charset="0"/>
                <a:buNone/>
              </a:pPr>
              <a:r>
                <a:rPr lang="zh-CN" altLang="en-US" sz="1100">
                  <a:solidFill>
                    <a:srgbClr val="A6A6A6"/>
                  </a:solidFill>
                  <a:latin typeface="微软雅黑" panose="020B0503020204020204" pitchFamily="34" charset="-122"/>
                  <a:ea typeface="微软雅黑" panose="020B0503020204020204" pitchFamily="34" charset="-122"/>
                  <a:sym typeface="微软雅黑" panose="020B0503020204020204" pitchFamily="34" charset="-122"/>
                </a:rPr>
                <a:t>● 商标价值</a:t>
              </a:r>
              <a:endParaRPr lang="zh-CN" altLang="en-US">
                <a:solidFill>
                  <a:srgbClr val="A6A6A6"/>
                </a:solidFill>
                <a:latin typeface="Arial" panose="020B0604020202020204" pitchFamily="34" charset="0"/>
                <a:ea typeface="宋体" panose="02010600030101010101" pitchFamily="2" charset="-122"/>
              </a:endParaRPr>
            </a:p>
          </p:txBody>
        </p:sp>
        <p:sp>
          <p:nvSpPr>
            <p:cNvPr id="46090" name="Text Box 8"/>
            <p:cNvSpPr/>
            <p:nvPr/>
          </p:nvSpPr>
          <p:spPr>
            <a:xfrm>
              <a:off x="0" y="323850"/>
              <a:ext cx="1018227" cy="338554"/>
            </a:xfrm>
            <a:prstGeom prst="rect">
              <a:avLst/>
            </a:prstGeom>
            <a:noFill/>
            <a:ln w="9525">
              <a:noFill/>
            </a:ln>
          </p:spPr>
          <p:txBody>
            <a:bodyPr wrap="none" anchor="t">
              <a:spAutoFit/>
            </a:bodyPr>
            <a:lstStyle/>
            <a:p>
              <a:pPr eaLnBrk="0" hangingPunct="0">
                <a:buFont typeface="Arial" panose="020B0604020202020204" pitchFamily="34" charset="0"/>
                <a:buNone/>
              </a:pPr>
              <a:r>
                <a:rPr lang="zh-CN" altLang="en-US" sz="1600" b="1">
                  <a:solidFill>
                    <a:srgbClr val="496C32"/>
                  </a:solidFill>
                  <a:latin typeface="微软雅黑" panose="020B0503020204020204" pitchFamily="34" charset="-122"/>
                  <a:ea typeface="微软雅黑" panose="020B0503020204020204" pitchFamily="34" charset="-122"/>
                  <a:sym typeface="微软雅黑" panose="020B0503020204020204" pitchFamily="34" charset="-122"/>
                </a:rPr>
                <a:t>其他资产</a:t>
              </a:r>
              <a:endParaRPr lang="zh-CN" altLang="en-US">
                <a:latin typeface="Arial" panose="020B0604020202020204" pitchFamily="34" charset="0"/>
                <a:ea typeface="宋体" panose="02010600030101010101" pitchFamily="2" charset="-122"/>
              </a:endParaRPr>
            </a:p>
          </p:txBody>
        </p:sp>
        <p:sp>
          <p:nvSpPr>
            <p:cNvPr id="46091" name="Text Box 60"/>
            <p:cNvSpPr/>
            <p:nvPr/>
          </p:nvSpPr>
          <p:spPr>
            <a:xfrm>
              <a:off x="0" y="0"/>
              <a:ext cx="1889125" cy="415925"/>
            </a:xfrm>
            <a:prstGeom prst="rect">
              <a:avLst/>
            </a:prstGeom>
            <a:noFill/>
            <a:ln w="9525">
              <a:noFill/>
            </a:ln>
          </p:spPr>
          <p:txBody>
            <a:bodyPr anchor="t">
              <a:spAutoFit/>
            </a:bodyPr>
            <a:lstStyle/>
            <a:p>
              <a:pPr eaLnBrk="0" hangingPunct="0">
                <a:spcBef>
                  <a:spcPct val="50000"/>
                </a:spcBef>
                <a:buFont typeface="Arial" panose="020B0604020202020204" pitchFamily="34" charset="0"/>
                <a:buNone/>
              </a:pPr>
              <a:r>
                <a:rPr lang="en-US" altLang="zh-CN" b="1">
                  <a:solidFill>
                    <a:srgbClr val="496C32"/>
                  </a:solidFill>
                  <a:latin typeface="Arial" panose="020B0604020202020204" pitchFamily="34" charset="0"/>
                  <a:ea typeface="宋体" panose="02010600030101010101" pitchFamily="2" charset="-122"/>
                  <a:sym typeface="Arial" panose="020B0604020202020204" pitchFamily="34" charset="0"/>
                </a:rPr>
                <a:t>Other Assets</a:t>
              </a:r>
              <a:endParaRPr lang="zh-CN" altLang="en-US">
                <a:latin typeface="Arial" panose="020B0604020202020204" pitchFamily="34" charset="0"/>
                <a:ea typeface="宋体" panose="02010600030101010101" pitchFamily="2" charset="-122"/>
              </a:endParaRPr>
            </a:p>
          </p:txBody>
        </p:sp>
      </p:grpSp>
      <p:grpSp>
        <p:nvGrpSpPr>
          <p:cNvPr id="46092" name="Group 13"/>
          <p:cNvGrpSpPr/>
          <p:nvPr/>
        </p:nvGrpSpPr>
        <p:grpSpPr>
          <a:xfrm>
            <a:off x="8782050" y="2312988"/>
            <a:ext cx="2447925" cy="1214437"/>
            <a:chOff x="0" y="0"/>
            <a:chExt cx="2447925" cy="1214526"/>
          </a:xfrm>
        </p:grpSpPr>
        <p:sp>
          <p:nvSpPr>
            <p:cNvPr id="46093" name="Text Box 8"/>
            <p:cNvSpPr/>
            <p:nvPr/>
          </p:nvSpPr>
          <p:spPr>
            <a:xfrm>
              <a:off x="0" y="614362"/>
              <a:ext cx="1758950" cy="600164"/>
            </a:xfrm>
            <a:prstGeom prst="rect">
              <a:avLst/>
            </a:prstGeom>
            <a:noFill/>
            <a:ln w="9525">
              <a:noFill/>
            </a:ln>
          </p:spPr>
          <p:txBody>
            <a:bodyPr anchor="t">
              <a:spAutoFit/>
            </a:bodyPr>
            <a:lstStyle/>
            <a:p>
              <a:pPr eaLnBrk="0" hangingPunct="0">
                <a:buFont typeface="Arial" panose="020B0604020202020204" pitchFamily="34" charset="0"/>
                <a:buNone/>
              </a:pPr>
              <a:r>
                <a:rPr lang="zh-CN" altLang="en-US" sz="1100" b="1">
                  <a:solidFill>
                    <a:srgbClr val="A6A6A6"/>
                  </a:solidFill>
                  <a:latin typeface="微软雅黑" panose="020B0503020204020204" pitchFamily="34" charset="-122"/>
                  <a:ea typeface="微软雅黑" panose="020B0503020204020204" pitchFamily="34" charset="-122"/>
                  <a:sym typeface="微软雅黑" panose="020B0503020204020204" pitchFamily="34" charset="-122"/>
                </a:rPr>
                <a:t>核心关键指标：</a:t>
              </a:r>
              <a:endParaRPr lang="zh-CN" altLang="en-US" sz="1100" b="1">
                <a:solidFill>
                  <a:srgbClr val="A6A6A6"/>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buFont typeface="Arial" panose="020B0604020202020204" pitchFamily="34" charset="0"/>
                <a:buNone/>
              </a:pPr>
              <a:r>
                <a:rPr lang="zh-CN" altLang="en-US" sz="1100">
                  <a:solidFill>
                    <a:srgbClr val="A6A6A6"/>
                  </a:solidFill>
                  <a:latin typeface="微软雅黑" panose="020B0503020204020204" pitchFamily="34" charset="-122"/>
                  <a:ea typeface="微软雅黑" panose="020B0503020204020204" pitchFamily="34" charset="-122"/>
                  <a:sym typeface="微软雅黑" panose="020B0503020204020204" pitchFamily="34" charset="-122"/>
                </a:rPr>
                <a:t>●提示知名度  </a:t>
              </a:r>
              <a:endParaRPr lang="zh-CN" altLang="en-US" sz="1100">
                <a:solidFill>
                  <a:srgbClr val="A6A6A6"/>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buFont typeface="Arial" panose="020B0604020202020204" pitchFamily="34" charset="0"/>
                <a:buNone/>
              </a:pPr>
              <a:r>
                <a:rPr lang="zh-CN" altLang="en-US" sz="1100">
                  <a:solidFill>
                    <a:srgbClr val="A6A6A6"/>
                  </a:solidFill>
                  <a:latin typeface="微软雅黑" panose="020B0503020204020204" pitchFamily="34" charset="-122"/>
                  <a:ea typeface="微软雅黑" panose="020B0503020204020204" pitchFamily="34" charset="-122"/>
                  <a:sym typeface="微软雅黑" panose="020B0503020204020204" pitchFamily="34" charset="-122"/>
                </a:rPr>
                <a:t>●无提示知名度</a:t>
              </a:r>
              <a:endParaRPr lang="zh-CN" altLang="en-US">
                <a:solidFill>
                  <a:srgbClr val="A6A6A6"/>
                </a:solidFill>
                <a:latin typeface="Arial" panose="020B0604020202020204" pitchFamily="34" charset="0"/>
                <a:ea typeface="宋体" panose="02010600030101010101" pitchFamily="2" charset="-122"/>
              </a:endParaRPr>
            </a:p>
          </p:txBody>
        </p:sp>
        <p:sp>
          <p:nvSpPr>
            <p:cNvPr id="46094" name="Text Box 8"/>
            <p:cNvSpPr/>
            <p:nvPr/>
          </p:nvSpPr>
          <p:spPr>
            <a:xfrm>
              <a:off x="0" y="325438"/>
              <a:ext cx="1223412" cy="338554"/>
            </a:xfrm>
            <a:prstGeom prst="rect">
              <a:avLst/>
            </a:prstGeom>
            <a:noFill/>
            <a:ln w="9525">
              <a:noFill/>
            </a:ln>
          </p:spPr>
          <p:txBody>
            <a:bodyPr wrap="none" anchor="t">
              <a:spAutoFit/>
            </a:bodyPr>
            <a:lstStyle/>
            <a:p>
              <a:pPr eaLnBrk="0" hangingPunct="0">
                <a:buFont typeface="Arial" panose="020B0604020202020204" pitchFamily="34" charset="0"/>
                <a:buNone/>
              </a:pPr>
              <a:r>
                <a:rPr lang="zh-CN" altLang="en-US" sz="1600" b="1">
                  <a:solidFill>
                    <a:srgbClr val="A6CE39"/>
                  </a:solidFill>
                  <a:latin typeface="微软雅黑" panose="020B0503020204020204" pitchFamily="34" charset="-122"/>
                  <a:ea typeface="微软雅黑" panose="020B0503020204020204" pitchFamily="34" charset="-122"/>
                  <a:sym typeface="微软雅黑" panose="020B0503020204020204" pitchFamily="34" charset="-122"/>
                </a:rPr>
                <a:t>品牌知名度</a:t>
              </a:r>
              <a:endParaRPr lang="zh-CN" altLang="en-US">
                <a:latin typeface="Arial" panose="020B0604020202020204" pitchFamily="34" charset="0"/>
                <a:ea typeface="宋体" panose="02010600030101010101" pitchFamily="2" charset="-122"/>
              </a:endParaRPr>
            </a:p>
          </p:txBody>
        </p:sp>
        <p:sp>
          <p:nvSpPr>
            <p:cNvPr id="46095" name="Text Box 61"/>
            <p:cNvSpPr/>
            <p:nvPr/>
          </p:nvSpPr>
          <p:spPr>
            <a:xfrm>
              <a:off x="0" y="0"/>
              <a:ext cx="2447925" cy="415925"/>
            </a:xfrm>
            <a:prstGeom prst="rect">
              <a:avLst/>
            </a:prstGeom>
            <a:noFill/>
            <a:ln w="9525">
              <a:noFill/>
            </a:ln>
          </p:spPr>
          <p:txBody>
            <a:bodyPr anchor="t">
              <a:spAutoFit/>
            </a:bodyPr>
            <a:lstStyle/>
            <a:p>
              <a:pPr eaLnBrk="0" hangingPunct="0">
                <a:spcBef>
                  <a:spcPct val="50000"/>
                </a:spcBef>
                <a:buFont typeface="Arial" panose="020B0604020202020204" pitchFamily="34" charset="0"/>
                <a:buNone/>
              </a:pPr>
              <a:r>
                <a:rPr lang="en-US" altLang="zh-CN" b="1">
                  <a:solidFill>
                    <a:srgbClr val="A6CE39"/>
                  </a:solidFill>
                  <a:latin typeface="Arial" panose="020B0604020202020204" pitchFamily="34" charset="0"/>
                  <a:ea typeface="宋体" panose="02010600030101010101" pitchFamily="2" charset="-122"/>
                  <a:sym typeface="Arial" panose="020B0604020202020204" pitchFamily="34" charset="0"/>
                </a:rPr>
                <a:t>Brand Popularity</a:t>
              </a:r>
              <a:endParaRPr lang="zh-CN" altLang="en-US">
                <a:latin typeface="Arial" panose="020B0604020202020204" pitchFamily="34" charset="0"/>
                <a:ea typeface="宋体" panose="02010600030101010101" pitchFamily="2" charset="-122"/>
              </a:endParaRPr>
            </a:p>
          </p:txBody>
        </p:sp>
      </p:grpSp>
      <p:grpSp>
        <p:nvGrpSpPr>
          <p:cNvPr id="46096" name="Group 17"/>
          <p:cNvGrpSpPr/>
          <p:nvPr/>
        </p:nvGrpSpPr>
        <p:grpSpPr>
          <a:xfrm>
            <a:off x="1827213" y="4619625"/>
            <a:ext cx="2740025" cy="1525588"/>
            <a:chOff x="0" y="0"/>
            <a:chExt cx="2740025" cy="1526094"/>
          </a:xfrm>
        </p:grpSpPr>
        <p:sp>
          <p:nvSpPr>
            <p:cNvPr id="46097" name="Text Box 6"/>
            <p:cNvSpPr/>
            <p:nvPr/>
          </p:nvSpPr>
          <p:spPr>
            <a:xfrm>
              <a:off x="0" y="587375"/>
              <a:ext cx="1625600" cy="938719"/>
            </a:xfrm>
            <a:prstGeom prst="rect">
              <a:avLst/>
            </a:prstGeom>
            <a:noFill/>
            <a:ln w="9525">
              <a:noFill/>
            </a:ln>
          </p:spPr>
          <p:txBody>
            <a:bodyPr anchor="t">
              <a:spAutoFit/>
            </a:bodyPr>
            <a:lstStyle/>
            <a:p>
              <a:pPr eaLnBrk="0" hangingPunct="0">
                <a:buFont typeface="Arial" panose="020B0604020202020204" pitchFamily="34" charset="0"/>
                <a:buNone/>
              </a:pPr>
              <a:r>
                <a:rPr lang="zh-CN" altLang="en-US" sz="1100" b="1">
                  <a:solidFill>
                    <a:srgbClr val="A6A6A6"/>
                  </a:solidFill>
                  <a:latin typeface="微软雅黑" panose="020B0503020204020204" pitchFamily="34" charset="-122"/>
                  <a:ea typeface="微软雅黑" panose="020B0503020204020204" pitchFamily="34" charset="-122"/>
                  <a:sym typeface="微软雅黑" panose="020B0503020204020204" pitchFamily="34" charset="-122"/>
                </a:rPr>
                <a:t>主要指标：</a:t>
              </a:r>
              <a:endParaRPr lang="zh-CN" altLang="en-US" sz="1100" b="1">
                <a:solidFill>
                  <a:srgbClr val="A6A6A6"/>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buFont typeface="Arial" panose="020B0604020202020204" pitchFamily="34" charset="0"/>
                <a:buNone/>
              </a:pPr>
              <a:r>
                <a:rPr lang="zh-CN" altLang="en-US" sz="1100">
                  <a:solidFill>
                    <a:srgbClr val="A6A6A6"/>
                  </a:solidFill>
                  <a:latin typeface="微软雅黑" panose="020B0503020204020204" pitchFamily="34" charset="-122"/>
                  <a:ea typeface="微软雅黑" panose="020B0503020204020204" pitchFamily="34" charset="-122"/>
                  <a:sym typeface="微软雅黑" panose="020B0503020204020204" pitchFamily="34" charset="-122"/>
                </a:rPr>
                <a:t>●品牌印象  </a:t>
              </a:r>
              <a:endParaRPr lang="zh-CN" altLang="en-US" sz="1100">
                <a:solidFill>
                  <a:srgbClr val="A6A6A6"/>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buFont typeface="Arial" panose="020B0604020202020204" pitchFamily="34" charset="0"/>
                <a:buNone/>
              </a:pPr>
              <a:r>
                <a:rPr lang="zh-CN" altLang="en-US" sz="1100">
                  <a:solidFill>
                    <a:srgbClr val="A6A6A6"/>
                  </a:solidFill>
                  <a:latin typeface="微软雅黑" panose="020B0503020204020204" pitchFamily="34" charset="-122"/>
                  <a:ea typeface="微软雅黑" panose="020B0503020204020204" pitchFamily="34" charset="-122"/>
                  <a:sym typeface="微软雅黑" panose="020B0503020204020204" pitchFamily="34" charset="-122"/>
                </a:rPr>
                <a:t>●品牌印象  </a:t>
              </a:r>
              <a:endParaRPr lang="zh-CN" altLang="en-US" sz="1100">
                <a:solidFill>
                  <a:srgbClr val="A6A6A6"/>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buFont typeface="Arial" panose="020B0604020202020204" pitchFamily="34" charset="0"/>
                <a:buNone/>
              </a:pPr>
              <a:r>
                <a:rPr lang="zh-CN" altLang="en-US" sz="1100">
                  <a:solidFill>
                    <a:srgbClr val="A6A6A6"/>
                  </a:solidFill>
                  <a:latin typeface="微软雅黑" panose="020B0503020204020204" pitchFamily="34" charset="-122"/>
                  <a:ea typeface="微软雅黑" panose="020B0503020204020204" pitchFamily="34" charset="-122"/>
                  <a:sym typeface="微软雅黑" panose="020B0503020204020204" pitchFamily="34" charset="-122"/>
                </a:rPr>
                <a:t>●核心联想  </a:t>
              </a:r>
              <a:endParaRPr lang="zh-CN" altLang="en-US" sz="1100">
                <a:solidFill>
                  <a:srgbClr val="A6A6A6"/>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buFont typeface="Arial" panose="020B0604020202020204" pitchFamily="34" charset="0"/>
                <a:buNone/>
              </a:pPr>
              <a:r>
                <a:rPr lang="zh-CN" altLang="en-US" sz="1100">
                  <a:solidFill>
                    <a:srgbClr val="A6A6A6"/>
                  </a:solidFill>
                  <a:latin typeface="微软雅黑" panose="020B0503020204020204" pitchFamily="34" charset="-122"/>
                  <a:ea typeface="微软雅黑" panose="020B0503020204020204" pitchFamily="34" charset="-122"/>
                  <a:sym typeface="微软雅黑" panose="020B0503020204020204" pitchFamily="34" charset="-122"/>
                </a:rPr>
                <a:t>●品牌个性联想</a:t>
              </a:r>
              <a:endParaRPr lang="zh-CN" altLang="en-US">
                <a:solidFill>
                  <a:srgbClr val="A6A6A6"/>
                </a:solidFill>
                <a:latin typeface="Arial" panose="020B0604020202020204" pitchFamily="34" charset="0"/>
                <a:ea typeface="宋体" panose="02010600030101010101" pitchFamily="2" charset="-122"/>
              </a:endParaRPr>
            </a:p>
          </p:txBody>
        </p:sp>
        <p:sp>
          <p:nvSpPr>
            <p:cNvPr id="46098" name="Text Box 8"/>
            <p:cNvSpPr/>
            <p:nvPr/>
          </p:nvSpPr>
          <p:spPr>
            <a:xfrm>
              <a:off x="0" y="311150"/>
              <a:ext cx="1018227" cy="338554"/>
            </a:xfrm>
            <a:prstGeom prst="rect">
              <a:avLst/>
            </a:prstGeom>
            <a:noFill/>
            <a:ln w="9525">
              <a:noFill/>
            </a:ln>
          </p:spPr>
          <p:txBody>
            <a:bodyPr wrap="none" anchor="t">
              <a:spAutoFit/>
            </a:bodyPr>
            <a:lstStyle/>
            <a:p>
              <a:pPr eaLnBrk="0" hangingPunct="0">
                <a:buFont typeface="Arial" panose="020B0604020202020204" pitchFamily="34" charset="0"/>
                <a:buNone/>
              </a:pPr>
              <a:r>
                <a:rPr lang="zh-CN" altLang="en-US" sz="1600" b="1">
                  <a:solidFill>
                    <a:srgbClr val="FF1111"/>
                  </a:solidFill>
                  <a:latin typeface="微软雅黑" panose="020B0503020204020204" pitchFamily="34" charset="-122"/>
                  <a:ea typeface="微软雅黑" panose="020B0503020204020204" pitchFamily="34" charset="-122"/>
                  <a:sym typeface="微软雅黑" panose="020B0503020204020204" pitchFamily="34" charset="-122"/>
                </a:rPr>
                <a:t>品牌联想</a:t>
              </a:r>
              <a:endParaRPr lang="zh-CN" altLang="en-US">
                <a:latin typeface="Arial" panose="020B0604020202020204" pitchFamily="34" charset="0"/>
                <a:ea typeface="宋体" panose="02010600030101010101" pitchFamily="2" charset="-122"/>
              </a:endParaRPr>
            </a:p>
          </p:txBody>
        </p:sp>
        <p:sp>
          <p:nvSpPr>
            <p:cNvPr id="46099" name="Text Box 63"/>
            <p:cNvSpPr/>
            <p:nvPr/>
          </p:nvSpPr>
          <p:spPr>
            <a:xfrm>
              <a:off x="0" y="0"/>
              <a:ext cx="2740025" cy="415925"/>
            </a:xfrm>
            <a:prstGeom prst="rect">
              <a:avLst/>
            </a:prstGeom>
            <a:noFill/>
            <a:ln w="9525">
              <a:noFill/>
            </a:ln>
          </p:spPr>
          <p:txBody>
            <a:bodyPr anchor="t">
              <a:spAutoFit/>
            </a:bodyPr>
            <a:lstStyle/>
            <a:p>
              <a:pPr eaLnBrk="0" hangingPunct="0">
                <a:spcBef>
                  <a:spcPct val="50000"/>
                </a:spcBef>
                <a:buFont typeface="Arial" panose="020B0604020202020204" pitchFamily="34" charset="0"/>
                <a:buNone/>
              </a:pPr>
              <a:r>
                <a:rPr lang="en-US" altLang="zh-CN" b="1">
                  <a:solidFill>
                    <a:srgbClr val="FF1111"/>
                  </a:solidFill>
                  <a:latin typeface="Arial" panose="020B0604020202020204" pitchFamily="34" charset="0"/>
                  <a:ea typeface="宋体" panose="02010600030101010101" pitchFamily="2" charset="-122"/>
                  <a:sym typeface="Arial" panose="020B0604020202020204" pitchFamily="34" charset="0"/>
                </a:rPr>
                <a:t>Brand Association</a:t>
              </a:r>
              <a:endParaRPr lang="zh-CN" altLang="en-US">
                <a:latin typeface="Arial" panose="020B0604020202020204" pitchFamily="34" charset="0"/>
                <a:ea typeface="宋体" panose="02010600030101010101" pitchFamily="2" charset="-122"/>
              </a:endParaRPr>
            </a:p>
          </p:txBody>
        </p:sp>
      </p:grpSp>
      <p:grpSp>
        <p:nvGrpSpPr>
          <p:cNvPr id="46100" name="Group 22"/>
          <p:cNvGrpSpPr/>
          <p:nvPr/>
        </p:nvGrpSpPr>
        <p:grpSpPr>
          <a:xfrm>
            <a:off x="8782050" y="4600575"/>
            <a:ext cx="2046288" cy="1408113"/>
            <a:chOff x="0" y="0"/>
            <a:chExt cx="2046288" cy="1418775"/>
          </a:xfrm>
        </p:grpSpPr>
        <p:sp>
          <p:nvSpPr>
            <p:cNvPr id="46101" name="Text Box 7"/>
            <p:cNvSpPr/>
            <p:nvPr/>
          </p:nvSpPr>
          <p:spPr>
            <a:xfrm>
              <a:off x="0" y="643234"/>
              <a:ext cx="1206500" cy="775541"/>
            </a:xfrm>
            <a:prstGeom prst="rect">
              <a:avLst/>
            </a:prstGeom>
            <a:noFill/>
            <a:ln w="9525">
              <a:noFill/>
            </a:ln>
          </p:spPr>
          <p:txBody>
            <a:bodyPr anchor="t">
              <a:spAutoFit/>
            </a:bodyPr>
            <a:lstStyle/>
            <a:p>
              <a:pPr eaLnBrk="0" hangingPunct="0">
                <a:buFont typeface="Arial" panose="020B0604020202020204" pitchFamily="34" charset="0"/>
                <a:buNone/>
              </a:pPr>
              <a:r>
                <a:rPr lang="zh-CN" altLang="en-US" sz="1100" b="1">
                  <a:solidFill>
                    <a:srgbClr val="A6A6A6"/>
                  </a:solidFill>
                  <a:latin typeface="微软雅黑" panose="020B0503020204020204" pitchFamily="34" charset="-122"/>
                  <a:ea typeface="微软雅黑" panose="020B0503020204020204" pitchFamily="34" charset="-122"/>
                  <a:sym typeface="微软雅黑" panose="020B0503020204020204" pitchFamily="34" charset="-122"/>
                </a:rPr>
                <a:t>关键指标：</a:t>
              </a:r>
              <a:endParaRPr lang="zh-CN" altLang="en-US" sz="1100" b="1">
                <a:solidFill>
                  <a:srgbClr val="A6A6A6"/>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buFont typeface="Arial" panose="020B0604020202020204" pitchFamily="34" charset="0"/>
                <a:buNone/>
              </a:pPr>
              <a:r>
                <a:rPr lang="zh-CN" altLang="en-US" sz="1100">
                  <a:solidFill>
                    <a:srgbClr val="A6A6A6"/>
                  </a:solidFill>
                  <a:latin typeface="微软雅黑" panose="020B0503020204020204" pitchFamily="34" charset="-122"/>
                  <a:ea typeface="微软雅黑" panose="020B0503020204020204" pitchFamily="34" charset="-122"/>
                  <a:sym typeface="微软雅黑" panose="020B0503020204020204" pitchFamily="34" charset="-122"/>
                </a:rPr>
                <a:t>●美誉度</a:t>
              </a:r>
              <a:endParaRPr lang="zh-CN" altLang="en-US" sz="1100">
                <a:solidFill>
                  <a:srgbClr val="A6A6A6"/>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buFont typeface="Arial" panose="020B0604020202020204" pitchFamily="34" charset="0"/>
                <a:buNone/>
              </a:pPr>
              <a:r>
                <a:rPr lang="zh-CN" altLang="en-US" sz="1100">
                  <a:solidFill>
                    <a:srgbClr val="A6A6A6"/>
                  </a:solidFill>
                  <a:latin typeface="微软雅黑" panose="020B0503020204020204" pitchFamily="34" charset="-122"/>
                  <a:ea typeface="微软雅黑" panose="020B0503020204020204" pitchFamily="34" charset="-122"/>
                  <a:sym typeface="微软雅黑" panose="020B0503020204020204" pitchFamily="34" charset="-122"/>
                </a:rPr>
                <a:t>●额外付出度</a:t>
              </a:r>
              <a:endParaRPr lang="zh-CN" altLang="en-US" sz="1100">
                <a:solidFill>
                  <a:srgbClr val="A6A6A6"/>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buFont typeface="Arial" panose="020B0604020202020204" pitchFamily="34" charset="0"/>
                <a:buNone/>
              </a:pPr>
              <a:r>
                <a:rPr lang="zh-CN" altLang="en-US" sz="1100">
                  <a:solidFill>
                    <a:srgbClr val="A6A6A6"/>
                  </a:solidFill>
                  <a:latin typeface="微软雅黑" panose="020B0503020204020204" pitchFamily="34" charset="-122"/>
                  <a:ea typeface="微软雅黑" panose="020B0503020204020204" pitchFamily="34" charset="-122"/>
                  <a:sym typeface="微软雅黑" panose="020B0503020204020204" pitchFamily="34" charset="-122"/>
                </a:rPr>
                <a:t>●满意度</a:t>
              </a:r>
              <a:endParaRPr lang="zh-CN" altLang="en-US">
                <a:solidFill>
                  <a:srgbClr val="A6A6A6"/>
                </a:solidFill>
                <a:latin typeface="Arial" panose="020B0604020202020204" pitchFamily="34" charset="0"/>
                <a:ea typeface="宋体" panose="02010600030101010101" pitchFamily="2" charset="-122"/>
              </a:endParaRPr>
            </a:p>
          </p:txBody>
        </p:sp>
        <p:sp>
          <p:nvSpPr>
            <p:cNvPr id="46102" name="Text Box 62"/>
            <p:cNvSpPr/>
            <p:nvPr/>
          </p:nvSpPr>
          <p:spPr>
            <a:xfrm>
              <a:off x="0" y="0"/>
              <a:ext cx="2046288" cy="423255"/>
            </a:xfrm>
            <a:prstGeom prst="rect">
              <a:avLst/>
            </a:prstGeom>
            <a:noFill/>
            <a:ln w="9525">
              <a:noFill/>
            </a:ln>
          </p:spPr>
          <p:txBody>
            <a:bodyPr anchor="t">
              <a:spAutoFit/>
            </a:bodyPr>
            <a:lstStyle/>
            <a:p>
              <a:pPr eaLnBrk="0" hangingPunct="0">
                <a:spcBef>
                  <a:spcPct val="50000"/>
                </a:spcBef>
                <a:buFont typeface="Arial" panose="020B0604020202020204" pitchFamily="34" charset="0"/>
                <a:buNone/>
              </a:pPr>
              <a:r>
                <a:rPr lang="en-US" altLang="zh-CN" b="1">
                  <a:solidFill>
                    <a:srgbClr val="38B882"/>
                  </a:solidFill>
                  <a:latin typeface="Arial" panose="020B0604020202020204" pitchFamily="34" charset="0"/>
                  <a:ea typeface="宋体" panose="02010600030101010101" pitchFamily="2" charset="-122"/>
                  <a:sym typeface="Arial" panose="020B0604020202020204" pitchFamily="34" charset="0"/>
                </a:rPr>
                <a:t>Brand Loyalty</a:t>
              </a:r>
              <a:endParaRPr lang="zh-CN" altLang="en-US">
                <a:latin typeface="Arial" panose="020B0604020202020204" pitchFamily="34" charset="0"/>
                <a:ea typeface="宋体" panose="02010600030101010101" pitchFamily="2" charset="-122"/>
              </a:endParaRPr>
            </a:p>
          </p:txBody>
        </p:sp>
        <p:sp>
          <p:nvSpPr>
            <p:cNvPr id="46103" name="Text Box 8"/>
            <p:cNvSpPr/>
            <p:nvPr/>
          </p:nvSpPr>
          <p:spPr>
            <a:xfrm>
              <a:off x="0" y="352425"/>
              <a:ext cx="1223412" cy="341238"/>
            </a:xfrm>
            <a:prstGeom prst="rect">
              <a:avLst/>
            </a:prstGeom>
            <a:noFill/>
            <a:ln w="9525">
              <a:noFill/>
            </a:ln>
          </p:spPr>
          <p:txBody>
            <a:bodyPr wrap="none" anchor="t">
              <a:spAutoFit/>
            </a:bodyPr>
            <a:lstStyle/>
            <a:p>
              <a:pPr eaLnBrk="0" hangingPunct="0">
                <a:spcBef>
                  <a:spcPct val="50000"/>
                </a:spcBef>
                <a:buFont typeface="Arial" panose="020B0604020202020204" pitchFamily="34" charset="0"/>
                <a:buNone/>
              </a:pPr>
              <a:r>
                <a:rPr lang="zh-CN" altLang="en-US" sz="1600" b="1">
                  <a:solidFill>
                    <a:srgbClr val="38B882"/>
                  </a:solidFill>
                  <a:latin typeface="微软雅黑" panose="020B0503020204020204" pitchFamily="34" charset="-122"/>
                  <a:ea typeface="微软雅黑" panose="020B0503020204020204" pitchFamily="34" charset="-122"/>
                  <a:sym typeface="微软雅黑" panose="020B0503020204020204" pitchFamily="34" charset="-122"/>
                </a:rPr>
                <a:t>品牌忠诚度</a:t>
              </a:r>
              <a:endParaRPr lang="zh-CN" altLang="en-US">
                <a:latin typeface="Arial" panose="020B0604020202020204" pitchFamily="34" charset="0"/>
                <a:ea typeface="宋体" panose="02010600030101010101" pitchFamily="2" charset="-122"/>
              </a:endParaRPr>
            </a:p>
          </p:txBody>
        </p:sp>
      </p:grpSp>
      <p:sp>
        <p:nvSpPr>
          <p:cNvPr id="46104" name="矩形 31"/>
          <p:cNvSpPr/>
          <p:nvPr/>
        </p:nvSpPr>
        <p:spPr>
          <a:xfrm>
            <a:off x="5942013" y="3662363"/>
            <a:ext cx="1073150" cy="965200"/>
          </a:xfrm>
          <a:prstGeom prst="rect">
            <a:avLst/>
          </a:prstGeom>
          <a:noFill/>
          <a:ln w="9525">
            <a:noFill/>
          </a:ln>
        </p:spPr>
        <p:txBody>
          <a:bodyPr lIns="91431" tIns="45716" rIns="91431" bIns="45716" anchor="t">
            <a:spAutoFit/>
          </a:bodyPr>
          <a:lstStyle/>
          <a:p>
            <a:pPr eaLnBrk="0" hangingPunct="0">
              <a:buFont typeface="Arial" panose="020B0604020202020204" pitchFamily="34" charset="0"/>
              <a:buNone/>
            </a:pPr>
            <a:r>
              <a:rPr lang="zh-CN" altLang="en-US" sz="2800" b="1">
                <a:solidFill>
                  <a:srgbClr val="A6A6A6"/>
                </a:solidFill>
                <a:latin typeface="微软雅黑" panose="020B0503020204020204" pitchFamily="34" charset="-122"/>
                <a:ea typeface="微软雅黑" panose="020B0503020204020204" pitchFamily="34" charset="-122"/>
              </a:rPr>
              <a:t>品牌</a:t>
            </a:r>
            <a:endParaRPr lang="zh-CN" altLang="en-US" sz="2800" b="1">
              <a:solidFill>
                <a:srgbClr val="A6A6A6"/>
              </a:solidFill>
              <a:latin typeface="微软雅黑" panose="020B0503020204020204" pitchFamily="34" charset="-122"/>
              <a:ea typeface="微软雅黑" panose="020B0503020204020204" pitchFamily="34" charset="-122"/>
            </a:endParaRPr>
          </a:p>
          <a:p>
            <a:pPr eaLnBrk="0" hangingPunct="0">
              <a:buFont typeface="Arial" panose="020B0604020202020204" pitchFamily="34" charset="0"/>
              <a:buNone/>
            </a:pPr>
            <a:r>
              <a:rPr lang="zh-CN" altLang="en-US" sz="2800" b="1">
                <a:solidFill>
                  <a:srgbClr val="A6A6A6"/>
                </a:solidFill>
                <a:latin typeface="微软雅黑" panose="020B0503020204020204" pitchFamily="34" charset="-122"/>
                <a:ea typeface="微软雅黑" panose="020B0503020204020204" pitchFamily="34" charset="-122"/>
              </a:rPr>
              <a:t>资产</a:t>
            </a:r>
            <a:endParaRPr lang="zh-CN" altLang="en-US" sz="2800" b="1">
              <a:solidFill>
                <a:srgbClr val="A6A6A6"/>
              </a:solidFill>
              <a:latin typeface="微软雅黑" panose="020B0503020204020204" pitchFamily="34" charset="-122"/>
              <a:ea typeface="微软雅黑" panose="020B0503020204020204" pitchFamily="34" charset="-122"/>
            </a:endParaRPr>
          </a:p>
        </p:txBody>
      </p:sp>
      <p:sp>
        <p:nvSpPr>
          <p:cNvPr id="46105" name="TextBox 9"/>
          <p:cNvSpPr/>
          <p:nvPr/>
        </p:nvSpPr>
        <p:spPr>
          <a:xfrm>
            <a:off x="584200" y="371475"/>
            <a:ext cx="10574338" cy="584200"/>
          </a:xfrm>
          <a:prstGeom prst="rect">
            <a:avLst/>
          </a:prstGeom>
          <a:noFill/>
          <a:ln w="9525">
            <a:noFill/>
          </a:ln>
        </p:spPr>
        <p:txBody>
          <a:bodyPr lIns="91431" tIns="45716" rIns="91431" bIns="45716" anchor="t">
            <a:spAutoFit/>
          </a:bodyPr>
          <a:lstStyle/>
          <a:p>
            <a:pPr eaLnBrk="0" hangingPunct="0">
              <a:buFont typeface="Arial" panose="020B0604020202020204" pitchFamily="34" charset="0"/>
              <a:buNone/>
            </a:pPr>
            <a:r>
              <a:rPr lang="en-US" altLang="zh-CN" sz="3200" b="1">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Brand Assets</a:t>
            </a:r>
            <a:r>
              <a:rPr lang="zh-CN" altLang="en-US"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Model</a:t>
            </a:r>
            <a:endParaRPr lang="en-US" altLang="zh-CN" sz="3200" b="1" dirty="0">
              <a:solidFill>
                <a:srgbClr val="9F905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106" name="矩形 27"/>
          <p:cNvSpPr/>
          <p:nvPr/>
        </p:nvSpPr>
        <p:spPr>
          <a:xfrm>
            <a:off x="655638" y="944563"/>
            <a:ext cx="6299200" cy="368300"/>
          </a:xfrm>
          <a:prstGeom prst="rect">
            <a:avLst/>
          </a:prstGeom>
          <a:noFill/>
          <a:ln w="9525">
            <a:noFill/>
          </a:ln>
        </p:spPr>
        <p:txBody>
          <a:bodyPr anchor="t">
            <a:spAutoFit/>
          </a:bodyPr>
          <a:lstStyle/>
          <a:p>
            <a:pPr eaLnBrk="0" hangingPunct="0">
              <a:buFont typeface="Arial" panose="020B0604020202020204" pitchFamily="34" charset="0"/>
              <a:buNone/>
            </a:pPr>
            <a:r>
              <a:rPr lang="zh-CN" altLang="en-US" sz="1800" b="1">
                <a:solidFill>
                  <a:srgbClr val="9E905A"/>
                </a:solidFill>
                <a:latin typeface="微软雅黑" panose="020B0503020204020204" pitchFamily="34" charset="-122"/>
                <a:ea typeface="微软雅黑" panose="020B0503020204020204" pitchFamily="34" charset="-122"/>
                <a:sym typeface="微软雅黑" panose="020B0503020204020204" pitchFamily="34" charset="-122"/>
              </a:rPr>
              <a:t>品牌资产五星模型</a:t>
            </a:r>
            <a:endParaRPr lang="zh-CN" altLang="en-US" sz="1800" b="1">
              <a:solidFill>
                <a:srgbClr val="9E905A"/>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图片 1"/>
          <p:cNvPicPr>
            <a:picLocks noChangeAspect="1"/>
          </p:cNvPicPr>
          <p:nvPr/>
        </p:nvPicPr>
        <p:blipFill>
          <a:blip r:embed="rId1"/>
          <a:stretch>
            <a:fillRect/>
          </a:stretch>
        </p:blipFill>
        <p:spPr>
          <a:xfrm>
            <a:off x="0" y="0"/>
            <a:ext cx="12798425" cy="7199313"/>
          </a:xfrm>
          <a:prstGeom prst="rect">
            <a:avLst/>
          </a:prstGeom>
          <a:noFill/>
          <a:ln w="9525">
            <a:noFill/>
          </a:ln>
        </p:spPr>
      </p:pic>
      <p:sp>
        <p:nvSpPr>
          <p:cNvPr id="47106" name="矩形 5"/>
          <p:cNvSpPr/>
          <p:nvPr/>
        </p:nvSpPr>
        <p:spPr>
          <a:xfrm>
            <a:off x="0" y="0"/>
            <a:ext cx="12798425" cy="7199313"/>
          </a:xfrm>
          <a:prstGeom prst="rect">
            <a:avLst/>
          </a:prstGeom>
          <a:solidFill>
            <a:srgbClr val="0D0D0D">
              <a:alpha val="41960"/>
            </a:srgbClr>
          </a:solidFill>
          <a:ln w="9525">
            <a:noFill/>
          </a:ln>
        </p:spPr>
        <p:txBody>
          <a:bodyPr anchor="ctr"/>
          <a:lstStyle/>
          <a:p>
            <a:pPr eaLnBrk="0" hangingPunct="0">
              <a:buFont typeface="Arial" panose="020B0604020202020204" pitchFamily="34" charset="0"/>
              <a:buNone/>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47107" name="TextBox 3"/>
          <p:cNvSpPr txBox="1"/>
          <p:nvPr/>
        </p:nvSpPr>
        <p:spPr>
          <a:xfrm>
            <a:off x="5227638" y="3576638"/>
            <a:ext cx="5594350" cy="523875"/>
          </a:xfrm>
          <a:prstGeom prst="rect">
            <a:avLst/>
          </a:prstGeom>
          <a:noFill/>
          <a:ln w="9525">
            <a:noFill/>
          </a:ln>
        </p:spPr>
        <p:txBody>
          <a:bodyPr anchor="t">
            <a:spAutoFit/>
          </a:bodyPr>
          <a:lstStyle/>
          <a:p>
            <a:pPr eaLnBrk="0" hangingPunct="0">
              <a:buFont typeface="Arial" panose="020B0604020202020204" pitchFamily="34" charset="0"/>
              <a:buNone/>
            </a:pPr>
            <a:r>
              <a:rPr lang="zh-CN" altLang="en-US" sz="2800" b="1">
                <a:solidFill>
                  <a:schemeClr val="bg1"/>
                </a:solidFill>
                <a:latin typeface="微软雅黑" panose="020B0503020204020204" pitchFamily="34" charset="-122"/>
                <a:ea typeface="微软雅黑" panose="020B0503020204020204" pitchFamily="34" charset="-122"/>
              </a:rPr>
              <a:t>欧赛斯服务</a:t>
            </a:r>
            <a:endParaRPr lang="zh-CN" altLang="en-US" sz="40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1"/>
          <p:cNvPicPr>
            <a:picLocks noChangeAspect="1"/>
          </p:cNvPicPr>
          <p:nvPr/>
        </p:nvPicPr>
        <p:blipFill>
          <a:blip r:embed="rId1"/>
          <a:stretch>
            <a:fillRect/>
          </a:stretch>
        </p:blipFill>
        <p:spPr>
          <a:xfrm>
            <a:off x="0" y="0"/>
            <a:ext cx="12798425" cy="7199313"/>
          </a:xfrm>
          <a:prstGeom prst="rect">
            <a:avLst/>
          </a:prstGeom>
          <a:noFill/>
          <a:ln w="9525">
            <a:noFill/>
          </a:ln>
        </p:spPr>
      </p:pic>
      <p:sp>
        <p:nvSpPr>
          <p:cNvPr id="14338" name="矩形 5"/>
          <p:cNvSpPr/>
          <p:nvPr/>
        </p:nvSpPr>
        <p:spPr>
          <a:xfrm>
            <a:off x="0" y="2858"/>
            <a:ext cx="12798425" cy="7199312"/>
          </a:xfrm>
          <a:prstGeom prst="rect">
            <a:avLst/>
          </a:prstGeom>
          <a:solidFill>
            <a:srgbClr val="0D0D0D">
              <a:alpha val="41960"/>
            </a:srgbClr>
          </a:solidFill>
          <a:ln w="9525">
            <a:noFill/>
          </a:ln>
        </p:spPr>
        <p:txBody>
          <a:bodyPr anchor="ctr"/>
          <a:lstStyle/>
          <a:p>
            <a:pPr eaLnBrk="0" hangingPunct="0">
              <a:buFont typeface="Arial" panose="020B0604020202020204" pitchFamily="34" charset="0"/>
              <a:buNone/>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4339" name="椭圆 8"/>
          <p:cNvSpPr/>
          <p:nvPr/>
        </p:nvSpPr>
        <p:spPr>
          <a:xfrm>
            <a:off x="5661025" y="2098675"/>
            <a:ext cx="1211263" cy="1211263"/>
          </a:xfrm>
          <a:prstGeom prst="ellipse">
            <a:avLst/>
          </a:prstGeom>
          <a:solidFill>
            <a:srgbClr val="9E8C5A">
              <a:alpha val="63136"/>
            </a:srgbClr>
          </a:solidFill>
          <a:ln w="9525">
            <a:noFill/>
          </a:ln>
        </p:spPr>
        <p:txBody>
          <a:bodyPr anchor="ctr"/>
          <a:lstStyle/>
          <a:p>
            <a:pPr eaLnBrk="0" hangingPunct="0">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14340" name="TextBox 3"/>
          <p:cNvSpPr txBox="1"/>
          <p:nvPr/>
        </p:nvSpPr>
        <p:spPr>
          <a:xfrm>
            <a:off x="3656013" y="3576638"/>
            <a:ext cx="5594350" cy="523875"/>
          </a:xfrm>
          <a:prstGeom prst="rect">
            <a:avLst/>
          </a:prstGeom>
          <a:noFill/>
          <a:ln w="9525">
            <a:noFill/>
          </a:ln>
        </p:spPr>
        <p:txBody>
          <a:bodyPr anchor="t">
            <a:spAutoFit/>
          </a:bodyPr>
          <a:lstStyle/>
          <a:p>
            <a:pPr algn="ctr" eaLnBrk="0" hangingPunct="0">
              <a:buFont typeface="Arial" panose="020B0604020202020204" pitchFamily="34" charset="0"/>
              <a:buNone/>
            </a:pPr>
            <a:r>
              <a:rPr lang="zh-CN" altLang="en-US" sz="2800" dirty="0">
                <a:solidFill>
                  <a:schemeClr val="bg1"/>
                </a:solidFill>
                <a:latin typeface="微软雅黑" panose="020B0503020204020204" pitchFamily="34" charset="-122"/>
                <a:ea typeface="微软雅黑" panose="020B0503020204020204" pitchFamily="34" charset="-122"/>
              </a:rPr>
              <a:t>我们是</a:t>
            </a:r>
            <a:r>
              <a:rPr lang="zh-CN" altLang="en-US" sz="2800" b="1" dirty="0">
                <a:solidFill>
                  <a:schemeClr val="bg1"/>
                </a:solidFill>
                <a:latin typeface="微软雅黑" panose="020B0503020204020204" pitchFamily="34" charset="-122"/>
                <a:ea typeface="微软雅黑" panose="020B0503020204020204" pitchFamily="34" charset="-122"/>
              </a:rPr>
              <a:t>新冠军品牌的幕后推手</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4341" name="矩形 6"/>
          <p:cNvSpPr/>
          <p:nvPr/>
        </p:nvSpPr>
        <p:spPr>
          <a:xfrm>
            <a:off x="5661025" y="2098675"/>
            <a:ext cx="1211263" cy="1323975"/>
          </a:xfrm>
          <a:prstGeom prst="rect">
            <a:avLst/>
          </a:prstGeom>
          <a:noFill/>
          <a:ln w="9525">
            <a:noFill/>
          </a:ln>
        </p:spPr>
        <p:txBody>
          <a:bodyPr wrap="none" anchor="t">
            <a:spAutoFit/>
          </a:bodyPr>
          <a:lstStyle/>
          <a:p>
            <a:pPr eaLnBrk="0" hangingPunct="0">
              <a:buFont typeface="Arial" panose="020B0604020202020204" pitchFamily="34" charset="0"/>
              <a:buNone/>
            </a:pPr>
            <a:r>
              <a:rPr lang="zh-CN" altLang="en-US" sz="8000" b="1">
                <a:solidFill>
                  <a:schemeClr val="bg1"/>
                </a:solidFill>
                <a:latin typeface="微软雅黑" panose="020B0503020204020204" pitchFamily="34" charset="-122"/>
                <a:ea typeface="微软雅黑" panose="020B0503020204020204" pitchFamily="34" charset="-122"/>
              </a:rPr>
              <a:t>！</a:t>
            </a:r>
            <a:endParaRPr lang="zh-CN" altLang="en-US" sz="8000" b="1">
              <a:solidFill>
                <a:schemeClr val="bg1"/>
              </a:solidFill>
              <a:latin typeface="微软雅黑" panose="020B0503020204020204" pitchFamily="34" charset="-122"/>
              <a:ea typeface="微软雅黑" panose="020B0503020204020204" pitchFamily="34" charset="-122"/>
            </a:endParaRPr>
          </a:p>
        </p:txBody>
      </p:sp>
      <p:sp>
        <p:nvSpPr>
          <p:cNvPr id="14342" name="TextBox 2"/>
          <p:cNvSpPr txBox="1"/>
          <p:nvPr/>
        </p:nvSpPr>
        <p:spPr>
          <a:xfrm>
            <a:off x="1968500" y="4256088"/>
            <a:ext cx="8662988" cy="923925"/>
          </a:xfrm>
          <a:prstGeom prst="rect">
            <a:avLst/>
          </a:prstGeom>
          <a:noFill/>
          <a:ln w="9525">
            <a:noFill/>
          </a:ln>
        </p:spPr>
        <p:txBody>
          <a:bodyPr anchor="t">
            <a:spAutoFit/>
          </a:bodyPr>
          <a:lstStyle/>
          <a:p>
            <a:pPr algn="ctr" eaLnBrk="0" hangingPunct="0">
              <a:lnSpc>
                <a:spcPct val="150000"/>
              </a:lnSpc>
              <a:buFont typeface="Arial" panose="020B0604020202020204" pitchFamily="34" charset="0"/>
              <a:buNone/>
            </a:pPr>
            <a:r>
              <a:rPr lang="zh-CN" altLang="en-US" sz="1200" dirty="0">
                <a:solidFill>
                  <a:srgbClr val="F2F2F2"/>
                </a:solidFill>
                <a:latin typeface="微软雅黑" panose="020B0503020204020204" pitchFamily="34" charset="-122"/>
                <a:ea typeface="微软雅黑" panose="020B0503020204020204" pitchFamily="34" charset="-122"/>
              </a:rPr>
              <a:t>欧赛斯是服务于细分市场领导品牌前三甲的幕后策划者。</a:t>
            </a:r>
            <a:endParaRPr lang="en-US" altLang="zh-CN" sz="1200" dirty="0">
              <a:solidFill>
                <a:srgbClr val="F2F2F2"/>
              </a:solidFill>
              <a:latin typeface="微软雅黑" panose="020B0503020204020204" pitchFamily="34" charset="-122"/>
              <a:ea typeface="微软雅黑" panose="020B0503020204020204" pitchFamily="34" charset="-122"/>
            </a:endParaRPr>
          </a:p>
          <a:p>
            <a:pPr algn="ctr" eaLnBrk="0" hangingPunct="0">
              <a:lnSpc>
                <a:spcPct val="150000"/>
              </a:lnSpc>
              <a:buFont typeface="Arial" panose="020B0604020202020204" pitchFamily="34" charset="0"/>
              <a:buNone/>
            </a:pPr>
            <a:r>
              <a:rPr lang="zh-CN" altLang="en-US" sz="1200" dirty="0">
                <a:solidFill>
                  <a:srgbClr val="F2F2F2"/>
                </a:solidFill>
                <a:latin typeface="微软雅黑" panose="020B0503020204020204" pitchFamily="34" charset="-122"/>
                <a:ea typeface="微软雅黑" panose="020B0503020204020204" pitchFamily="34" charset="-122"/>
              </a:rPr>
              <a:t>为细分市场领导品牌或准细分市场领导品牌，提供全方面的战略策划和战术制定。</a:t>
            </a:r>
            <a:endParaRPr lang="en-US" altLang="zh-CN" sz="1200" dirty="0">
              <a:solidFill>
                <a:srgbClr val="F2F2F2"/>
              </a:solidFill>
              <a:latin typeface="微软雅黑" panose="020B0503020204020204" pitchFamily="34" charset="-122"/>
              <a:ea typeface="微软雅黑" panose="020B0503020204020204" pitchFamily="34" charset="-122"/>
            </a:endParaRPr>
          </a:p>
          <a:p>
            <a:pPr algn="ctr" eaLnBrk="0" hangingPunct="0">
              <a:lnSpc>
                <a:spcPct val="150000"/>
              </a:lnSpc>
              <a:buFont typeface="Arial" panose="020B0604020202020204" pitchFamily="34" charset="0"/>
              <a:buNone/>
            </a:pPr>
            <a:r>
              <a:rPr lang="zh-CN" altLang="en-US" sz="1200" dirty="0">
                <a:solidFill>
                  <a:srgbClr val="F2F2F2"/>
                </a:solidFill>
                <a:latin typeface="微软雅黑" panose="020B0503020204020204" pitchFamily="34" charset="-122"/>
                <a:ea typeface="微软雅黑" panose="020B0503020204020204" pitchFamily="34" charset="-122"/>
              </a:rPr>
              <a:t>欧赛斯是行业新冠军的背后助推手。</a:t>
            </a:r>
            <a:endParaRPr lang="zh-CN" altLang="en-US" sz="1200" dirty="0">
              <a:solidFill>
                <a:srgbClr val="F2F2F2"/>
              </a:solidFill>
              <a:latin typeface="微软雅黑" panose="020B0503020204020204" pitchFamily="34" charset="-122"/>
              <a:ea typeface="微软雅黑" panose="020B0503020204020204" pitchFamily="34" charset="-122"/>
            </a:endParaRPr>
          </a:p>
        </p:txBody>
      </p:sp>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4"/>
          <p:cNvSpPr/>
          <p:nvPr/>
        </p:nvSpPr>
        <p:spPr>
          <a:xfrm>
            <a:off x="655638" y="1323658"/>
            <a:ext cx="4286250" cy="551815"/>
          </a:xfrm>
          <a:prstGeom prst="rect">
            <a:avLst/>
          </a:prstGeom>
          <a:noFill/>
          <a:ln w="9525">
            <a:noFill/>
          </a:ln>
        </p:spPr>
        <p:txBody>
          <a:bodyPr lIns="91431" tIns="45716" rIns="91431" bIns="45716" anchor="t">
            <a:spAutoFit/>
          </a:bodyPr>
          <a:lstStyle/>
          <a:p>
            <a:pPr eaLnBrk="0" hangingPunct="0">
              <a:lnSpc>
                <a:spcPct val="150000"/>
              </a:lnSpc>
              <a:buFont typeface="Arial" panose="020B0604020202020204" pitchFamily="34" charset="0"/>
              <a:buNone/>
            </a:pP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我们整合了品牌营销策划的各个环节，最大化助力品牌的视觉传播和营销推广，让您在进竞争激烈的市场中步步为营、扶摇直上。</a:t>
            </a:r>
            <a:endParaRPr lang="zh-CN" altLang="en-US"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131" name="Text Box 11"/>
          <p:cNvSpPr/>
          <p:nvPr/>
        </p:nvSpPr>
        <p:spPr>
          <a:xfrm>
            <a:off x="655638" y="1875473"/>
            <a:ext cx="4500562" cy="551815"/>
          </a:xfrm>
          <a:prstGeom prst="rect">
            <a:avLst/>
          </a:prstGeom>
          <a:noFill/>
          <a:ln w="9525">
            <a:noFill/>
          </a:ln>
        </p:spPr>
        <p:txBody>
          <a:bodyPr lIns="91431" tIns="45716" rIns="91431" bIns="45716" anchor="t">
            <a:spAutoFit/>
          </a:bodyPr>
          <a:lstStyle/>
          <a:p>
            <a:pPr eaLnBrk="0" hangingPunct="0">
              <a:spcBef>
                <a:spcPct val="50000"/>
              </a:spcBef>
              <a:buFont typeface="Arial" panose="020B0604020202020204" pitchFamily="34" charset="0"/>
              <a:buNone/>
            </a:pPr>
            <a:r>
              <a:rPr lang="en-US" altLang="zh-CN" sz="1000">
                <a:solidFill>
                  <a:schemeClr val="bg1">
                    <a:lumMod val="75000"/>
                  </a:schemeClr>
                </a:solidFill>
                <a:latin typeface="Arial" panose="020B0604020202020204" pitchFamily="34" charset="0"/>
                <a:ea typeface="宋体" panose="02010600030101010101" pitchFamily="2" charset="-122"/>
                <a:sym typeface="Arial" panose="020B0604020202020204" pitchFamily="34" charset="0"/>
              </a:rPr>
              <a:t>We integrate all aspects of brand marketing, to maximize the power of visual communication and brand marketing, let you in the fierce competition in the market step by step, rise directly to a high position.</a:t>
            </a:r>
            <a:endParaRPr lang="en-US" altLang="zh-CN" sz="1000">
              <a:solidFill>
                <a:schemeClr val="bg1">
                  <a:lumMod val="75000"/>
                </a:schemeClr>
              </a:solidFill>
              <a:latin typeface="Arial" panose="020B0604020202020204" pitchFamily="34" charset="0"/>
              <a:ea typeface="宋体" panose="02010600030101010101" pitchFamily="2" charset="-122"/>
              <a:sym typeface="Arial" panose="020B0604020202020204" pitchFamily="34" charset="0"/>
            </a:endParaRPr>
          </a:p>
        </p:txBody>
      </p:sp>
      <p:sp>
        <p:nvSpPr>
          <p:cNvPr id="48132" name="TextBox 9"/>
          <p:cNvSpPr/>
          <p:nvPr/>
        </p:nvSpPr>
        <p:spPr>
          <a:xfrm>
            <a:off x="584200" y="371475"/>
            <a:ext cx="10574338" cy="584200"/>
          </a:xfrm>
          <a:prstGeom prst="rect">
            <a:avLst/>
          </a:prstGeom>
          <a:noFill/>
          <a:ln w="9525">
            <a:noFill/>
          </a:ln>
        </p:spPr>
        <p:txBody>
          <a:bodyPr lIns="91431" tIns="45716" rIns="91431" bIns="45716" anchor="t">
            <a:spAutoFit/>
          </a:bodyPr>
          <a:lstStyle/>
          <a:p>
            <a:pPr eaLnBrk="0" hangingPunct="0">
              <a:buFont typeface="Arial" panose="020B0604020202020204" pitchFamily="34" charset="0"/>
              <a:buNone/>
            </a:pPr>
            <a:r>
              <a:rPr lang="en-US" altLang="zh-CN" sz="3200" b="1">
                <a:solidFill>
                  <a:srgbClr val="9F905A"/>
                </a:solidFill>
                <a:latin typeface="微软雅黑" panose="020B0503020204020204" pitchFamily="34" charset="-122"/>
                <a:ea typeface="微软雅黑" panose="020B0503020204020204" pitchFamily="34" charset="-122"/>
                <a:sym typeface="微软雅黑" panose="020B0503020204020204" pitchFamily="34" charset="-122"/>
              </a:rPr>
              <a:t>Our Services</a:t>
            </a:r>
            <a:endParaRPr lang="en-US" altLang="zh-CN" sz="3200" b="1">
              <a:solidFill>
                <a:srgbClr val="9F905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133" name="矩形 7"/>
          <p:cNvSpPr/>
          <p:nvPr/>
        </p:nvSpPr>
        <p:spPr>
          <a:xfrm>
            <a:off x="655638" y="955675"/>
            <a:ext cx="6299200" cy="368300"/>
          </a:xfrm>
          <a:prstGeom prst="rect">
            <a:avLst/>
          </a:prstGeom>
          <a:noFill/>
          <a:ln w="9525">
            <a:noFill/>
          </a:ln>
        </p:spPr>
        <p:txBody>
          <a:bodyPr anchor="t">
            <a:spAutoFit/>
          </a:bodyPr>
          <a:lstStyle/>
          <a:p>
            <a:pPr eaLnBrk="0" hangingPunct="0">
              <a:buFont typeface="Arial" panose="020B0604020202020204" pitchFamily="34" charset="0"/>
              <a:buNone/>
            </a:pPr>
            <a:r>
              <a:rPr lang="zh-CN" altLang="en-US" sz="1800" b="1">
                <a:solidFill>
                  <a:srgbClr val="9E905A"/>
                </a:solidFill>
                <a:latin typeface="微软雅黑" panose="020B0503020204020204" pitchFamily="34" charset="-122"/>
                <a:ea typeface="微软雅黑" panose="020B0503020204020204" pitchFamily="34" charset="-122"/>
                <a:sym typeface="微软雅黑" panose="020B0503020204020204" pitchFamily="34" charset="-122"/>
              </a:rPr>
              <a:t>我们的服务</a:t>
            </a:r>
            <a:endParaRPr lang="zh-CN" altLang="en-US" sz="1800" b="1">
              <a:solidFill>
                <a:srgbClr val="9E905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
          <p:cNvSpPr/>
          <p:nvPr/>
        </p:nvSpPr>
        <p:spPr>
          <a:xfrm>
            <a:off x="865505" y="2545715"/>
            <a:ext cx="5113655" cy="3790315"/>
          </a:xfrm>
          <a:prstGeom prst="rect">
            <a:avLst/>
          </a:prstGeom>
          <a:solidFill>
            <a:schemeClr val="bg1"/>
          </a:solidFill>
          <a:ln>
            <a:solidFill>
              <a:schemeClr val="bg1">
                <a:lumMod val="75000"/>
              </a:schemeClr>
            </a:solidFill>
            <a:prstDash val="sysDash"/>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文本框 5"/>
          <p:cNvSpPr txBox="1"/>
          <p:nvPr/>
        </p:nvSpPr>
        <p:spPr>
          <a:xfrm>
            <a:off x="942975" y="2555875"/>
            <a:ext cx="2834005" cy="706755"/>
          </a:xfrm>
          <a:prstGeom prst="rect">
            <a:avLst/>
          </a:prstGeom>
          <a:noFill/>
        </p:spPr>
        <p:txBody>
          <a:bodyPr wrap="square" rtlCol="0">
            <a:spAutoFit/>
          </a:bodyPr>
          <a:lstStyle/>
          <a:p>
            <a:r>
              <a:rPr lang="en-US" altLang="zh-CN" sz="4000" b="1">
                <a:solidFill>
                  <a:srgbClr val="C00000"/>
                </a:solidFill>
                <a:latin typeface="微软雅黑" panose="020B0503020204020204" pitchFamily="34" charset="-122"/>
                <a:ea typeface="微软雅黑" panose="020B0503020204020204" pitchFamily="34" charset="-122"/>
              </a:rPr>
              <a:t>BRAND</a:t>
            </a:r>
            <a:endParaRPr lang="en-US" altLang="zh-CN" sz="4000" b="1">
              <a:solidFill>
                <a:srgbClr val="C0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014730" y="3124835"/>
            <a:ext cx="1892935" cy="415498"/>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品牌全案服务</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6617335" y="2545715"/>
            <a:ext cx="5118100" cy="3790315"/>
            <a:chOff x="6259" y="4009"/>
            <a:chExt cx="6577" cy="5969"/>
          </a:xfrm>
        </p:grpSpPr>
        <p:sp>
          <p:nvSpPr>
            <p:cNvPr id="9" name="矩形 8"/>
            <p:cNvSpPr/>
            <p:nvPr/>
          </p:nvSpPr>
          <p:spPr>
            <a:xfrm>
              <a:off x="6259" y="4009"/>
              <a:ext cx="6577" cy="5969"/>
            </a:xfrm>
            <a:prstGeom prst="rect">
              <a:avLst/>
            </a:prstGeom>
            <a:solidFill>
              <a:schemeClr val="bg1"/>
            </a:solidFill>
            <a:ln>
              <a:solidFill>
                <a:schemeClr val="bg1">
                  <a:lumMod val="75000"/>
                </a:schemeClr>
              </a:solidFill>
              <a:prstDash val="sysDash"/>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 name="文本框 9"/>
            <p:cNvSpPr txBox="1"/>
            <p:nvPr/>
          </p:nvSpPr>
          <p:spPr>
            <a:xfrm>
              <a:off x="6381" y="4025"/>
              <a:ext cx="4463" cy="1113"/>
            </a:xfrm>
            <a:prstGeom prst="rect">
              <a:avLst/>
            </a:prstGeom>
            <a:noFill/>
          </p:spPr>
          <p:txBody>
            <a:bodyPr wrap="square" rtlCol="0">
              <a:spAutoFit/>
            </a:bodyPr>
            <a:lstStyle/>
            <a:p>
              <a:r>
                <a:rPr lang="en-US" altLang="zh-CN" sz="4000" b="1">
                  <a:solidFill>
                    <a:srgbClr val="C00000"/>
                  </a:solidFill>
                  <a:latin typeface="微软雅黑" panose="020B0503020204020204" pitchFamily="34" charset="-122"/>
                  <a:ea typeface="微软雅黑" panose="020B0503020204020204" pitchFamily="34" charset="-122"/>
                </a:rPr>
                <a:t>DIGTAL</a:t>
              </a:r>
              <a:endParaRPr lang="en-US" altLang="zh-CN" sz="4000" b="1">
                <a:solidFill>
                  <a:srgbClr val="C0000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494" y="4921"/>
              <a:ext cx="2981" cy="652"/>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数字全案服务</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137" name="文本框 10"/>
            <p:cNvSpPr txBox="1"/>
            <p:nvPr/>
          </p:nvSpPr>
          <p:spPr>
            <a:xfrm>
              <a:off x="6545" y="5734"/>
              <a:ext cx="5933" cy="2520"/>
            </a:xfrm>
            <a:prstGeom prst="rect">
              <a:avLst/>
            </a:prstGeom>
            <a:noFill/>
            <a:ln w="9525">
              <a:noFill/>
            </a:ln>
          </p:spPr>
          <p:txBody>
            <a:bodyPr wrap="square" anchor="t">
              <a:spAutoFit/>
            </a:bodyPr>
            <a:lstStyle/>
            <a:p>
              <a:pPr marL="285750" indent="-285750">
                <a:buFont typeface="Arial" panose="020B0604020202020204" pitchFamily="34" charset="0"/>
                <a:buChar char="•"/>
              </a:pPr>
              <a:r>
                <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品牌数字营销战略及表现策划</a:t>
              </a:r>
              <a:endParaRPr lang="en-US" altLang="zh-CN"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endPar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r>
                <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整合内容营销</a:t>
              </a:r>
              <a:endPar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endPar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r>
                <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社会化媒体运营及年度</a:t>
              </a:r>
              <a:r>
                <a:rPr lang="en-US" altLang="zh-CN"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Campaign</a:t>
              </a:r>
              <a:r>
                <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营销</a:t>
              </a:r>
              <a:endParaRPr lang="en-US" altLang="zh-CN"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endParaRPr lang="en-US" altLang="zh-CN"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r>
                <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数字公关及整合事件营销</a:t>
              </a:r>
              <a:endPar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4" name="文本框 10"/>
          <p:cNvSpPr txBox="1"/>
          <p:nvPr/>
        </p:nvSpPr>
        <p:spPr>
          <a:xfrm>
            <a:off x="1033780" y="3682365"/>
            <a:ext cx="2652713" cy="1599565"/>
          </a:xfrm>
          <a:prstGeom prst="rect">
            <a:avLst/>
          </a:prstGeom>
          <a:noFill/>
          <a:ln w="9525">
            <a:noFill/>
          </a:ln>
        </p:spPr>
        <p:txBody>
          <a:bodyPr wrap="square" anchor="t">
            <a:spAutoFit/>
          </a:bodyPr>
          <a:lstStyle/>
          <a:p>
            <a:pPr marL="285750" indent="-285750">
              <a:buFont typeface="Arial" panose="020B0604020202020204" pitchFamily="34" charset="0"/>
              <a:buChar char="•"/>
            </a:pPr>
            <a:r>
              <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品牌核心定位</a:t>
            </a:r>
            <a:endPar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endPar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r>
              <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品牌战略规划</a:t>
            </a:r>
            <a:endPar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endPar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r>
              <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品牌超级记忆系统</a:t>
            </a:r>
            <a:endPar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endPar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r>
              <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品牌视觉传达系统</a:t>
            </a:r>
            <a:endPar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文本框 10"/>
          <p:cNvSpPr txBox="1"/>
          <p:nvPr/>
        </p:nvSpPr>
        <p:spPr>
          <a:xfrm>
            <a:off x="3776980" y="3682365"/>
            <a:ext cx="2652713" cy="1168400"/>
          </a:xfrm>
          <a:prstGeom prst="rect">
            <a:avLst/>
          </a:prstGeom>
          <a:noFill/>
          <a:ln w="9525">
            <a:noFill/>
          </a:ln>
        </p:spPr>
        <p:txBody>
          <a:bodyPr wrap="square" anchor="t">
            <a:spAutoFit/>
          </a:bodyPr>
          <a:lstStyle/>
          <a:p>
            <a:pPr marL="285750" indent="-285750">
              <a:buFont typeface="Arial" panose="020B0604020202020204" pitchFamily="34" charset="0"/>
              <a:buChar char="•"/>
            </a:pPr>
            <a:r>
              <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产品体系策划</a:t>
            </a:r>
            <a:endPar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endPar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r>
              <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招商体系策划</a:t>
            </a:r>
            <a:endPar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endParaRPr lang="en-US" altLang="zh-CN"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r>
              <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整合营销传播策划</a:t>
            </a:r>
            <a:endPar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矩形 5"/>
          <p:cNvSpPr/>
          <p:nvPr/>
        </p:nvSpPr>
        <p:spPr>
          <a:xfrm>
            <a:off x="676275" y="638175"/>
            <a:ext cx="2549525" cy="368300"/>
          </a:xfrm>
          <a:prstGeom prst="rect">
            <a:avLst/>
          </a:prstGeom>
          <a:noFill/>
          <a:ln w="9525">
            <a:noFill/>
          </a:ln>
        </p:spPr>
        <p:txBody>
          <a:bodyPr wrap="square" anchor="t">
            <a:spAutoFit/>
          </a:bodyPr>
          <a:lstStyle/>
          <a:p>
            <a:pPr eaLnBrk="0" hangingPunct="0">
              <a:spcBef>
                <a:spcPct val="50000"/>
              </a:spcBef>
              <a:buFont typeface="Arial" panose="020B0604020202020204" pitchFamily="34" charset="0"/>
              <a:buNone/>
            </a:pPr>
            <a:r>
              <a:rPr lang="zh-CN" altLang="en-US" sz="1800" b="1">
                <a:solidFill>
                  <a:srgbClr val="9E8C5A"/>
                </a:solidFill>
                <a:latin typeface="微软雅黑" panose="020B0503020204020204" pitchFamily="34" charset="-122"/>
                <a:ea typeface="微软雅黑" panose="020B0503020204020204" pitchFamily="34" charset="-122"/>
              </a:rPr>
              <a:t>品牌全案服务流程</a:t>
            </a:r>
            <a:r>
              <a:rPr lang="en-US" altLang="zh-CN" sz="1800">
                <a:latin typeface="Arial" panose="020B0604020202020204" pitchFamily="34" charset="0"/>
                <a:ea typeface="宋体" panose="02010600030101010101" pitchFamily="2" charset="-122"/>
              </a:rPr>
              <a:t> </a:t>
            </a:r>
            <a:endParaRPr lang="zh-CN" altLang="en-US" sz="1800">
              <a:solidFill>
                <a:srgbClr val="B0A668"/>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915035" y="2828925"/>
            <a:ext cx="7910195" cy="2213610"/>
            <a:chOff x="2702" y="3100"/>
            <a:chExt cx="12457" cy="3486"/>
          </a:xfrm>
        </p:grpSpPr>
        <p:grpSp>
          <p:nvGrpSpPr>
            <p:cNvPr id="74" name="组合 73"/>
            <p:cNvGrpSpPr/>
            <p:nvPr/>
          </p:nvGrpSpPr>
          <p:grpSpPr>
            <a:xfrm>
              <a:off x="2702" y="3731"/>
              <a:ext cx="12457" cy="709"/>
              <a:chOff x="3810" y="1736"/>
              <a:chExt cx="12457" cy="709"/>
            </a:xfrm>
          </p:grpSpPr>
          <p:sp>
            <p:nvSpPr>
              <p:cNvPr id="64" name="燕尾形 63"/>
              <p:cNvSpPr/>
              <p:nvPr/>
            </p:nvSpPr>
            <p:spPr>
              <a:xfrm>
                <a:off x="6679" y="1736"/>
                <a:ext cx="3613" cy="709"/>
              </a:xfrm>
              <a:prstGeom prst="chevron">
                <a:avLst/>
              </a:prstGeom>
              <a:solidFill>
                <a:schemeClr val="bg1">
                  <a:lumMod val="65000"/>
                </a:schemeClr>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5" name="燕尾形 64"/>
              <p:cNvSpPr/>
              <p:nvPr/>
            </p:nvSpPr>
            <p:spPr>
              <a:xfrm>
                <a:off x="10051" y="1736"/>
                <a:ext cx="3282" cy="709"/>
              </a:xfrm>
              <a:prstGeom prst="chevron">
                <a:avLst/>
              </a:prstGeom>
              <a:solidFill>
                <a:schemeClr val="tx1">
                  <a:lumMod val="50000"/>
                  <a:lumOff val="50000"/>
                </a:schemeClr>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6" name="燕尾形 65"/>
              <p:cNvSpPr/>
              <p:nvPr/>
            </p:nvSpPr>
            <p:spPr>
              <a:xfrm>
                <a:off x="13092" y="1736"/>
                <a:ext cx="3175" cy="709"/>
              </a:xfrm>
              <a:prstGeom prst="chevron">
                <a:avLst/>
              </a:prstGeom>
              <a:solidFill>
                <a:schemeClr val="bg2">
                  <a:lumMod val="75000"/>
                </a:schemeClr>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73" name="组合 72"/>
              <p:cNvGrpSpPr/>
              <p:nvPr/>
            </p:nvGrpSpPr>
            <p:grpSpPr>
              <a:xfrm>
                <a:off x="3810" y="1736"/>
                <a:ext cx="3098" cy="708"/>
                <a:chOff x="3810" y="1736"/>
                <a:chExt cx="3098" cy="708"/>
              </a:xfrm>
              <a:solidFill>
                <a:schemeClr val="bg1">
                  <a:lumMod val="75000"/>
                </a:schemeClr>
              </a:solidFill>
            </p:grpSpPr>
            <p:sp>
              <p:nvSpPr>
                <p:cNvPr id="67" name="燕尾形 66"/>
                <p:cNvSpPr/>
                <p:nvPr/>
              </p:nvSpPr>
              <p:spPr>
                <a:xfrm>
                  <a:off x="4270" y="1736"/>
                  <a:ext cx="2638" cy="709"/>
                </a:xfrm>
                <a:prstGeom prst="chevron">
                  <a:avLst/>
                </a:prstGeom>
                <a:grp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8" name="流程图: 延期 67"/>
                <p:cNvSpPr/>
                <p:nvPr/>
              </p:nvSpPr>
              <p:spPr>
                <a:xfrm rot="10800000">
                  <a:off x="3810" y="1736"/>
                  <a:ext cx="680" cy="709"/>
                </a:xfrm>
                <a:prstGeom prst="flowChartDelay">
                  <a:avLst/>
                </a:prstGeom>
                <a:grp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9" name="矩形 68"/>
                <p:cNvSpPr/>
                <p:nvPr/>
              </p:nvSpPr>
              <p:spPr>
                <a:xfrm>
                  <a:off x="4270" y="1736"/>
                  <a:ext cx="810" cy="709"/>
                </a:xfrm>
                <a:prstGeom prst="rect">
                  <a:avLst/>
                </a:prstGeom>
                <a:grp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sp>
          <p:nvSpPr>
            <p:cNvPr id="49156" name="文本框 2"/>
            <p:cNvSpPr txBox="1"/>
            <p:nvPr/>
          </p:nvSpPr>
          <p:spPr>
            <a:xfrm>
              <a:off x="3545" y="3104"/>
              <a:ext cx="1408" cy="483"/>
            </a:xfrm>
            <a:prstGeom prst="rect">
              <a:avLst/>
            </a:prstGeom>
            <a:noFill/>
            <a:ln w="9525">
              <a:noFill/>
            </a:ln>
          </p:spPr>
          <p:txBody>
            <a:bodyPr wrap="none" anchor="t">
              <a:spAutoFit/>
            </a:bodyPr>
            <a:lstStyle/>
            <a:p>
              <a:r>
                <a:rPr lang="zh-CN" altLang="en-US" sz="1400">
                  <a:solidFill>
                    <a:srgbClr val="C00000"/>
                  </a:solidFill>
                  <a:latin typeface="微软雅黑" panose="020B0503020204020204" pitchFamily="34" charset="-122"/>
                  <a:ea typeface="微软雅黑" panose="020B0503020204020204" pitchFamily="34" charset="-122"/>
                </a:rPr>
                <a:t>品牌研究</a:t>
              </a:r>
              <a:endParaRPr lang="zh-CN" altLang="en-US" sz="1400">
                <a:solidFill>
                  <a:srgbClr val="C00000"/>
                </a:solidFill>
                <a:latin typeface="微软雅黑" panose="020B0503020204020204" pitchFamily="34" charset="-122"/>
                <a:ea typeface="微软雅黑" panose="020B0503020204020204" pitchFamily="34" charset="-122"/>
              </a:endParaRPr>
            </a:p>
          </p:txBody>
        </p:sp>
        <p:sp>
          <p:nvSpPr>
            <p:cNvPr id="49157" name="文本框 3"/>
            <p:cNvSpPr txBox="1"/>
            <p:nvPr/>
          </p:nvSpPr>
          <p:spPr>
            <a:xfrm>
              <a:off x="9542" y="3100"/>
              <a:ext cx="1408" cy="483"/>
            </a:xfrm>
            <a:prstGeom prst="rect">
              <a:avLst/>
            </a:prstGeom>
            <a:noFill/>
            <a:ln w="9525">
              <a:noFill/>
            </a:ln>
          </p:spPr>
          <p:txBody>
            <a:bodyPr wrap="none" anchor="t">
              <a:spAutoFit/>
            </a:bodyPr>
            <a:lstStyle/>
            <a:p>
              <a:r>
                <a:rPr lang="zh-CN" altLang="en-US" sz="1400">
                  <a:solidFill>
                    <a:srgbClr val="C00000"/>
                  </a:solidFill>
                  <a:latin typeface="微软雅黑" panose="020B0503020204020204" pitchFamily="34" charset="-122"/>
                  <a:ea typeface="微软雅黑" panose="020B0503020204020204" pitchFamily="34" charset="-122"/>
                  <a:sym typeface="Arial" panose="020B0604020202020204" pitchFamily="34" charset="0"/>
                </a:rPr>
                <a:t>品牌定位</a:t>
              </a:r>
              <a:endParaRPr lang="zh-CN" altLang="en-US" sz="140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9158" name="文本框 4"/>
            <p:cNvSpPr txBox="1"/>
            <p:nvPr/>
          </p:nvSpPr>
          <p:spPr>
            <a:xfrm>
              <a:off x="6270" y="3100"/>
              <a:ext cx="1968" cy="483"/>
            </a:xfrm>
            <a:prstGeom prst="rect">
              <a:avLst/>
            </a:prstGeom>
            <a:noFill/>
            <a:ln w="9525">
              <a:noFill/>
            </a:ln>
          </p:spPr>
          <p:txBody>
            <a:bodyPr wrap="none" anchor="t">
              <a:spAutoFit/>
            </a:bodyPr>
            <a:lstStyle/>
            <a:p>
              <a:pPr algn="ctr"/>
              <a:r>
                <a:rPr lang="zh-CN" altLang="en-US" sz="1400">
                  <a:solidFill>
                    <a:srgbClr val="C00000"/>
                  </a:solidFill>
                  <a:latin typeface="微软雅黑" panose="020B0503020204020204" pitchFamily="34" charset="-122"/>
                  <a:ea typeface="微软雅黑" panose="020B0503020204020204" pitchFamily="34" charset="-122"/>
                  <a:sym typeface="Arial" panose="020B0604020202020204" pitchFamily="34" charset="0"/>
                </a:rPr>
                <a:t>品牌战略规划</a:t>
              </a:r>
              <a:endParaRPr lang="zh-CN" altLang="en-US" sz="140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9159" name="文本框 5"/>
            <p:cNvSpPr txBox="1"/>
            <p:nvPr/>
          </p:nvSpPr>
          <p:spPr>
            <a:xfrm>
              <a:off x="12960" y="3104"/>
              <a:ext cx="1408" cy="483"/>
            </a:xfrm>
            <a:prstGeom prst="rect">
              <a:avLst/>
            </a:prstGeom>
            <a:noFill/>
            <a:ln w="9525">
              <a:noFill/>
            </a:ln>
          </p:spPr>
          <p:txBody>
            <a:bodyPr wrap="none" anchor="t">
              <a:spAutoFit/>
            </a:bodyPr>
            <a:lstStyle/>
            <a:p>
              <a:r>
                <a:rPr lang="zh-CN" altLang="en-US" sz="1400">
                  <a:solidFill>
                    <a:srgbClr val="C00000"/>
                  </a:solidFill>
                  <a:latin typeface="微软雅黑" panose="020B0503020204020204" pitchFamily="34" charset="-122"/>
                  <a:ea typeface="微软雅黑" panose="020B0503020204020204" pitchFamily="34" charset="-122"/>
                  <a:sym typeface="Arial" panose="020B0604020202020204" pitchFamily="34" charset="0"/>
                </a:rPr>
                <a:t>品牌创造</a:t>
              </a:r>
              <a:endParaRPr lang="zh-CN" altLang="en-US" sz="140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75" name="组合 74"/>
            <p:cNvGrpSpPr/>
            <p:nvPr/>
          </p:nvGrpSpPr>
          <p:grpSpPr>
            <a:xfrm>
              <a:off x="3812" y="4026"/>
              <a:ext cx="799" cy="119"/>
              <a:chOff x="3925" y="4026"/>
              <a:chExt cx="799" cy="119"/>
            </a:xfrm>
          </p:grpSpPr>
          <p:sp>
            <p:nvSpPr>
              <p:cNvPr id="15" name="椭圆 14"/>
              <p:cNvSpPr/>
              <p:nvPr/>
            </p:nvSpPr>
            <p:spPr>
              <a:xfrm>
                <a:off x="3925" y="4026"/>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6" name="椭圆 15"/>
              <p:cNvSpPr/>
              <p:nvPr/>
            </p:nvSpPr>
            <p:spPr>
              <a:xfrm>
                <a:off x="4265" y="4026"/>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7" name="椭圆 16"/>
              <p:cNvSpPr/>
              <p:nvPr/>
            </p:nvSpPr>
            <p:spPr>
              <a:xfrm>
                <a:off x="4605" y="4026"/>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76" name="组合 75"/>
            <p:cNvGrpSpPr/>
            <p:nvPr/>
          </p:nvGrpSpPr>
          <p:grpSpPr>
            <a:xfrm>
              <a:off x="6694" y="4026"/>
              <a:ext cx="1388" cy="119"/>
              <a:chOff x="6694" y="4026"/>
              <a:chExt cx="1388" cy="119"/>
            </a:xfrm>
          </p:grpSpPr>
          <p:sp>
            <p:nvSpPr>
              <p:cNvPr id="35" name="椭圆 34"/>
              <p:cNvSpPr/>
              <p:nvPr/>
            </p:nvSpPr>
            <p:spPr>
              <a:xfrm>
                <a:off x="6694" y="4026"/>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6" name="椭圆 35"/>
              <p:cNvSpPr/>
              <p:nvPr/>
            </p:nvSpPr>
            <p:spPr>
              <a:xfrm>
                <a:off x="7327" y="4026"/>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7" name="椭圆 36"/>
              <p:cNvSpPr/>
              <p:nvPr/>
            </p:nvSpPr>
            <p:spPr>
              <a:xfrm>
                <a:off x="7626" y="4026"/>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8" name="椭圆 37"/>
              <p:cNvSpPr/>
              <p:nvPr/>
            </p:nvSpPr>
            <p:spPr>
              <a:xfrm>
                <a:off x="7963" y="4026"/>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 name="椭圆 9"/>
              <p:cNvSpPr/>
              <p:nvPr/>
            </p:nvSpPr>
            <p:spPr>
              <a:xfrm>
                <a:off x="7032" y="4026"/>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43" name="文本框 42"/>
            <p:cNvSpPr txBox="1"/>
            <p:nvPr/>
          </p:nvSpPr>
          <p:spPr>
            <a:xfrm>
              <a:off x="3251" y="4825"/>
              <a:ext cx="1475" cy="944"/>
            </a:xfrm>
            <a:prstGeom prst="rect">
              <a:avLst/>
            </a:prstGeom>
            <a:noFill/>
          </p:spPr>
          <p:txBody>
            <a:bodyPr vert="eaVert" wrap="none" rtlCol="0">
              <a:spAutoFit/>
            </a:bodyPr>
            <a:lstStyle/>
            <a:p>
              <a:pPr algn="dist">
                <a:lnSpc>
                  <a:spcPct val="70000"/>
                </a:lnSpc>
                <a:spcBef>
                  <a:spcPts val="0"/>
                </a:spcBef>
                <a:spcAft>
                  <a:spcPts val="0"/>
                </a:spcAft>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品牌诊断</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dist">
                <a:lnSpc>
                  <a:spcPct val="70000"/>
                </a:lnSpc>
                <a:spcBef>
                  <a:spcPts val="0"/>
                </a:spcBef>
                <a:spcAft>
                  <a:spcPts val="0"/>
                </a:spcAft>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sym typeface="+mn-ea"/>
                </a:rPr>
                <a:t>市场洞察</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dist">
                <a:lnSpc>
                  <a:spcPct val="70000"/>
                </a:lnSpc>
                <a:spcBef>
                  <a:spcPts val="0"/>
                </a:spcBef>
                <a:spcAft>
                  <a:spcPts val="0"/>
                </a:spcAft>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品牌调研</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9569" y="4735"/>
              <a:ext cx="1818" cy="1713"/>
            </a:xfrm>
            <a:prstGeom prst="rect">
              <a:avLst/>
            </a:prstGeom>
            <a:noFill/>
          </p:spPr>
          <p:txBody>
            <a:bodyPr vert="eaVert" wrap="none" rtlCol="0">
              <a:spAutoFit/>
            </a:bodyPr>
            <a:lstStyle/>
            <a:p>
              <a:pPr algn="dist">
                <a:lnSpc>
                  <a:spcPct val="70000"/>
                </a:lnSpc>
                <a:spcBef>
                  <a:spcPts val="0"/>
                </a:spcBef>
                <a:spcAft>
                  <a:spcPts val="0"/>
                </a:spcAft>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360°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领导力模型</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品牌概念</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价值调性</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品牌诉求</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核心价值</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6251" y="4735"/>
              <a:ext cx="1987" cy="1357"/>
            </a:xfrm>
            <a:prstGeom prst="rect">
              <a:avLst/>
            </a:prstGeom>
            <a:noFill/>
          </p:spPr>
          <p:txBody>
            <a:bodyPr vert="eaVert" wrap="none" rtlCol="0">
              <a:spAutoFit/>
            </a:bodyPr>
            <a:lstStyle/>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品牌资产管理</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品牌延伸规划</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品牌战略路径</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品牌架构</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品牌理念</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 </a:t>
              </a:r>
              <a:endParaRPr 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12375" y="4825"/>
              <a:ext cx="1309" cy="1761"/>
            </a:xfrm>
            <a:prstGeom prst="rect">
              <a:avLst/>
            </a:prstGeom>
            <a:noFill/>
          </p:spPr>
          <p:txBody>
            <a:bodyPr vert="eaVert" wrap="none" rtlCol="0">
              <a:spAutoFit/>
            </a:bodyPr>
            <a:lstStyle/>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品牌视觉传达系统</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品宣物料系统</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品牌超级记忆系统</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56" name="组合 55"/>
            <p:cNvGrpSpPr/>
            <p:nvPr/>
          </p:nvGrpSpPr>
          <p:grpSpPr>
            <a:xfrm>
              <a:off x="9937" y="4026"/>
              <a:ext cx="1415" cy="119"/>
              <a:chOff x="10061" y="8278"/>
              <a:chExt cx="1415" cy="119"/>
            </a:xfrm>
          </p:grpSpPr>
          <p:sp>
            <p:nvSpPr>
              <p:cNvPr id="51" name="椭圆 50"/>
              <p:cNvSpPr/>
              <p:nvPr/>
            </p:nvSpPr>
            <p:spPr>
              <a:xfrm>
                <a:off x="10061" y="8278"/>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2" name="椭圆 51"/>
              <p:cNvSpPr/>
              <p:nvPr/>
            </p:nvSpPr>
            <p:spPr>
              <a:xfrm>
                <a:off x="10493" y="8278"/>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3" name="椭圆 52"/>
              <p:cNvSpPr/>
              <p:nvPr/>
            </p:nvSpPr>
            <p:spPr>
              <a:xfrm>
                <a:off x="10925" y="8278"/>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4" name="椭圆 53"/>
              <p:cNvSpPr/>
              <p:nvPr/>
            </p:nvSpPr>
            <p:spPr>
              <a:xfrm>
                <a:off x="11357" y="8278"/>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57" name="组合 56"/>
            <p:cNvGrpSpPr/>
            <p:nvPr/>
          </p:nvGrpSpPr>
          <p:grpSpPr>
            <a:xfrm>
              <a:off x="13521" y="4027"/>
              <a:ext cx="452" cy="119"/>
              <a:chOff x="10140" y="8278"/>
              <a:chExt cx="452" cy="119"/>
            </a:xfrm>
          </p:grpSpPr>
          <p:sp>
            <p:nvSpPr>
              <p:cNvPr id="59" name="椭圆 58"/>
              <p:cNvSpPr/>
              <p:nvPr/>
            </p:nvSpPr>
            <p:spPr>
              <a:xfrm>
                <a:off x="10140" y="8278"/>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0" name="椭圆 59"/>
              <p:cNvSpPr/>
              <p:nvPr/>
            </p:nvSpPr>
            <p:spPr>
              <a:xfrm>
                <a:off x="10473" y="8278"/>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sp>
        <p:nvSpPr>
          <p:cNvPr id="50180" name="TextBox 8"/>
          <p:cNvSpPr/>
          <p:nvPr/>
        </p:nvSpPr>
        <p:spPr>
          <a:xfrm>
            <a:off x="621983" y="1240155"/>
            <a:ext cx="10553700" cy="1090295"/>
          </a:xfrm>
          <a:prstGeom prst="rect">
            <a:avLst/>
          </a:prstGeom>
          <a:noFill/>
          <a:ln w="9525">
            <a:noFill/>
          </a:ln>
        </p:spPr>
        <p:txBody>
          <a:bodyPr lIns="91431" tIns="45716" rIns="91431" bIns="45716" anchor="t">
            <a:spAutoFit/>
          </a:bodyPr>
          <a:lstStyle/>
          <a:p>
            <a:pPr eaLnBrk="0" hangingPunct="0">
              <a:lnSpc>
                <a:spcPct val="150000"/>
              </a:lnSpc>
              <a:buFont typeface="Arial" panose="020B0604020202020204" pitchFamily="34" charset="0"/>
              <a:buNone/>
            </a:pPr>
            <a:r>
              <a:rPr lang="zh-CN" altLang="en-US" sz="1000">
                <a:solidFill>
                  <a:schemeClr val="bg1">
                    <a:lumMod val="50000"/>
                  </a:schemeClr>
                </a:solidFill>
                <a:latin typeface="微软雅黑" panose="020B0503020204020204" pitchFamily="34" charset="-122"/>
                <a:ea typeface="微软雅黑" panose="020B0503020204020204" pitchFamily="34" charset="-122"/>
                <a:sym typeface="+mn-ea"/>
              </a:rPr>
              <a:t>我们的服务分模块定制，并不是一个僵化的过程，不同的公司起点也不同，这取决于您的品牌建设阶段。</a:t>
            </a:r>
            <a:endParaRPr lang="zh-CN" altLang="en-US" sz="1000">
              <a:solidFill>
                <a:schemeClr val="bg1">
                  <a:lumMod val="50000"/>
                </a:schemeClr>
              </a:solidFill>
              <a:latin typeface="微软雅黑" panose="020B0503020204020204" pitchFamily="34" charset="-122"/>
              <a:ea typeface="微软雅黑" panose="020B0503020204020204" pitchFamily="34" charset="-122"/>
              <a:sym typeface="+mn-ea"/>
            </a:endParaRPr>
          </a:p>
          <a:p>
            <a:pPr eaLnBrk="0" hangingPunct="0">
              <a:buFont typeface="Arial" panose="020B0604020202020204" pitchFamily="34" charset="0"/>
              <a:buNone/>
            </a:pPr>
            <a:endParaRPr lang="zh-CN" altLang="en-US" sz="1000">
              <a:solidFill>
                <a:schemeClr val="bg1">
                  <a:lumMod val="50000"/>
                </a:schemeClr>
              </a:solidFill>
              <a:latin typeface="微软雅黑" panose="020B0503020204020204" pitchFamily="34" charset="-122"/>
              <a:ea typeface="微软雅黑" panose="020B0503020204020204" pitchFamily="34" charset="-122"/>
              <a:sym typeface="+mn-ea"/>
            </a:endParaRPr>
          </a:p>
          <a:p>
            <a:pPr eaLnBrk="0" hangingPunct="0">
              <a:spcBef>
                <a:spcPct val="50000"/>
              </a:spcBef>
              <a:buFont typeface="Arial" panose="020B0604020202020204" pitchFamily="34" charset="0"/>
              <a:buNone/>
            </a:pPr>
            <a:r>
              <a:rPr lang="en-US" altLang="zh-CN" sz="1000">
                <a:solidFill>
                  <a:srgbClr val="A6A6A6"/>
                </a:solidFill>
                <a:latin typeface="Arial" panose="020B0604020202020204" pitchFamily="34" charset="0"/>
                <a:ea typeface="宋体" panose="02010600030101010101" pitchFamily="2" charset="-122"/>
                <a:sym typeface="Arial" panose="020B0604020202020204" pitchFamily="34" charset="0"/>
              </a:rPr>
              <a:t>Our brand building process is split into modules</a:t>
            </a:r>
            <a:r>
              <a:rPr lang="zh-CN" altLang="en-US" sz="1000">
                <a:solidFill>
                  <a:srgbClr val="A6A6A6"/>
                </a:solidFill>
                <a:latin typeface="Arial" panose="020B0604020202020204" pitchFamily="34" charset="0"/>
                <a:ea typeface="宋体" panose="02010600030101010101" pitchFamily="2" charset="-122"/>
                <a:sym typeface="Arial" panose="020B0604020202020204" pitchFamily="34" charset="0"/>
              </a:rPr>
              <a:t>，</a:t>
            </a:r>
            <a:r>
              <a:rPr lang="en-US" altLang="zh-CN" sz="1000">
                <a:solidFill>
                  <a:srgbClr val="A6A6A6"/>
                </a:solidFill>
                <a:latin typeface="Arial" panose="020B0604020202020204" pitchFamily="34" charset="0"/>
                <a:ea typeface="宋体" panose="02010600030101010101" pitchFamily="2" charset="-122"/>
                <a:sym typeface="Arial" panose="020B0604020202020204" pitchFamily="34" charset="0"/>
              </a:rPr>
              <a:t>offering flexibility for companies to start their brand </a:t>
            </a:r>
            <a:endParaRPr lang="en-US" altLang="zh-CN" sz="1000">
              <a:solidFill>
                <a:srgbClr val="A6A6A6"/>
              </a:solidFill>
              <a:latin typeface="Arial" panose="020B0604020202020204" pitchFamily="34" charset="0"/>
              <a:ea typeface="宋体" panose="02010600030101010101" pitchFamily="2" charset="-122"/>
              <a:sym typeface="Arial" panose="020B0604020202020204" pitchFamily="34" charset="0"/>
            </a:endParaRPr>
          </a:p>
          <a:p>
            <a:pPr eaLnBrk="0" hangingPunct="0">
              <a:spcBef>
                <a:spcPct val="50000"/>
              </a:spcBef>
              <a:buFont typeface="Arial" panose="020B0604020202020204" pitchFamily="34" charset="0"/>
              <a:buNone/>
            </a:pPr>
            <a:r>
              <a:rPr lang="en-US" altLang="zh-CN" sz="1000">
                <a:solidFill>
                  <a:srgbClr val="A6A6A6"/>
                </a:solidFill>
                <a:latin typeface="Arial" panose="020B0604020202020204" pitchFamily="34" charset="0"/>
                <a:ea typeface="宋体" panose="02010600030101010101" pitchFamily="2" charset="-122"/>
                <a:sym typeface="Arial" panose="020B0604020202020204" pitchFamily="34" charset="0"/>
              </a:rPr>
              <a:t>developments at where they best fit.</a:t>
            </a:r>
            <a:endParaRPr lang="zh-CN" altLang="en-US" sz="1000">
              <a:solidFill>
                <a:srgbClr val="A6A6A6"/>
              </a:solidFill>
              <a:latin typeface="Arial" panose="020B0604020202020204" pitchFamily="34" charset="0"/>
              <a:ea typeface="宋体" panose="02010600030101010101" pitchFamily="2" charset="-122"/>
            </a:endParaRPr>
          </a:p>
          <a:p>
            <a:pPr eaLnBrk="0" hangingPunct="0">
              <a:buFont typeface="Arial" panose="020B0604020202020204" pitchFamily="34" charset="0"/>
              <a:buNone/>
            </a:pPr>
            <a:endParaRPr lang="zh-CN" altLang="en-US" sz="1000">
              <a:latin typeface="微软雅黑" panose="020B0503020204020204" pitchFamily="34" charset="-122"/>
              <a:ea typeface="微软雅黑" panose="020B0503020204020204" pitchFamily="34" charset="-122"/>
            </a:endParaRPr>
          </a:p>
        </p:txBody>
      </p:sp>
      <p:sp>
        <p:nvSpPr>
          <p:cNvPr id="3" name="燕尾形 2"/>
          <p:cNvSpPr/>
          <p:nvPr/>
        </p:nvSpPr>
        <p:spPr>
          <a:xfrm>
            <a:off x="8645525" y="3229610"/>
            <a:ext cx="1492885" cy="450215"/>
          </a:xfrm>
          <a:prstGeom prst="chevron">
            <a:avLst/>
          </a:prstGeom>
          <a:solidFill>
            <a:schemeClr val="bg2">
              <a:lumMod val="50000"/>
            </a:schemeClr>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 name="文本框 5"/>
          <p:cNvSpPr txBox="1"/>
          <p:nvPr/>
        </p:nvSpPr>
        <p:spPr>
          <a:xfrm>
            <a:off x="8689657" y="2836591"/>
            <a:ext cx="1338828" cy="307777"/>
          </a:xfrm>
          <a:prstGeom prst="rect">
            <a:avLst/>
          </a:prstGeom>
          <a:noFill/>
          <a:ln w="9525">
            <a:noFill/>
          </a:ln>
        </p:spPr>
        <p:txBody>
          <a:bodyPr wrap="none" anchor="t">
            <a:spAutoFit/>
          </a:bodyPr>
          <a:lstStyle/>
          <a:p>
            <a:r>
              <a:rPr lang="zh-CN" altLang="en-US" sz="1400"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产品</a:t>
            </a:r>
            <a:r>
              <a:rPr lang="en-US" altLang="zh-CN" sz="1400"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招商体系</a:t>
            </a:r>
            <a:endParaRPr lang="en-US" altLang="zh-CN" sz="1400" dirty="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文本框 5"/>
          <p:cNvSpPr txBox="1"/>
          <p:nvPr/>
        </p:nvSpPr>
        <p:spPr>
          <a:xfrm>
            <a:off x="10059531" y="2836591"/>
            <a:ext cx="1261884" cy="307777"/>
          </a:xfrm>
          <a:prstGeom prst="rect">
            <a:avLst/>
          </a:prstGeom>
          <a:noFill/>
          <a:ln w="9525">
            <a:noFill/>
          </a:ln>
        </p:spPr>
        <p:txBody>
          <a:bodyPr wrap="none" anchor="t">
            <a:spAutoFit/>
          </a:bodyPr>
          <a:lstStyle/>
          <a:p>
            <a:r>
              <a:rPr lang="zh-CN" altLang="en-US" sz="1400">
                <a:solidFill>
                  <a:srgbClr val="C00000"/>
                </a:solidFill>
                <a:latin typeface="微软雅黑" panose="020B0503020204020204" pitchFamily="34" charset="-122"/>
                <a:ea typeface="微软雅黑" panose="020B0503020204020204" pitchFamily="34" charset="-122"/>
                <a:sym typeface="Arial" panose="020B0604020202020204" pitchFamily="34" charset="0"/>
              </a:rPr>
              <a:t>整合营销传播</a:t>
            </a:r>
            <a:endParaRPr lang="zh-CN" sz="140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燕尾形 5"/>
          <p:cNvSpPr/>
          <p:nvPr/>
        </p:nvSpPr>
        <p:spPr>
          <a:xfrm>
            <a:off x="9982200" y="3230245"/>
            <a:ext cx="1492885" cy="450215"/>
          </a:xfrm>
          <a:prstGeom prst="chevron">
            <a:avLst/>
          </a:prstGeom>
          <a:solidFill>
            <a:schemeClr val="tx2">
              <a:lumMod val="95000"/>
              <a:lumOff val="5000"/>
            </a:schemeClr>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文本框 6"/>
          <p:cNvSpPr txBox="1"/>
          <p:nvPr/>
        </p:nvSpPr>
        <p:spPr>
          <a:xfrm>
            <a:off x="8503378" y="3924300"/>
            <a:ext cx="1800493" cy="990015"/>
          </a:xfrm>
          <a:prstGeom prst="rect">
            <a:avLst/>
          </a:prstGeom>
          <a:noFill/>
        </p:spPr>
        <p:txBody>
          <a:bodyPr vert="eaVert" wrap="none" rtlCol="0">
            <a:spAutoFit/>
          </a:bodyPr>
          <a:lstStyle/>
          <a:p>
            <a:pPr algn="dist">
              <a:lnSpc>
                <a:spcPct val="70000"/>
              </a:lnSpc>
              <a:spcBef>
                <a:spcPts val="0"/>
              </a:spcBef>
              <a:spcAft>
                <a:spcPts val="0"/>
              </a:spcAft>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招商工具包设计</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招商系统搭建</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产品线规划</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产品组合</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产品推出次序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大单品塑造</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包装设计及陈列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0167253" y="3933887"/>
            <a:ext cx="1154162" cy="733534"/>
          </a:xfrm>
          <a:prstGeom prst="rect">
            <a:avLst/>
          </a:prstGeom>
          <a:noFill/>
        </p:spPr>
        <p:txBody>
          <a:bodyPr vert="eaVert" wrap="none" rtlCol="0">
            <a:spAutoFit/>
          </a:bodyPr>
          <a:lstStyle/>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营销大创意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线上营销</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线下营销</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 </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营销组合</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营销目标 </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rot="16200000">
            <a:off x="7728391" y="4158018"/>
            <a:ext cx="723275" cy="255839"/>
          </a:xfrm>
          <a:prstGeom prst="rect">
            <a:avLst/>
          </a:prstGeom>
          <a:noFill/>
        </p:spPr>
        <p:txBody>
          <a:bodyPr vert="eaVert" wrap="none" rtlCol="0">
            <a:spAutoFit/>
          </a:bodyPr>
          <a:lstStyle/>
          <a:p>
            <a:pPr algn="dist">
              <a:lnSpc>
                <a:spcPct val="70000"/>
              </a:lnSpc>
              <a:spcBef>
                <a:spcPts val="0"/>
              </a:spcBef>
              <a:spcAft>
                <a:spcPts val="0"/>
              </a:spcAft>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MI</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BI</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VI</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矩形 5"/>
          <p:cNvSpPr/>
          <p:nvPr/>
        </p:nvSpPr>
        <p:spPr>
          <a:xfrm>
            <a:off x="676275" y="638175"/>
            <a:ext cx="2549525" cy="368300"/>
          </a:xfrm>
          <a:prstGeom prst="rect">
            <a:avLst/>
          </a:prstGeom>
          <a:noFill/>
          <a:ln w="9525">
            <a:noFill/>
          </a:ln>
        </p:spPr>
        <p:txBody>
          <a:bodyPr wrap="square" anchor="t">
            <a:spAutoFit/>
          </a:bodyPr>
          <a:lstStyle/>
          <a:p>
            <a:pPr eaLnBrk="0" hangingPunct="0">
              <a:spcBef>
                <a:spcPct val="50000"/>
              </a:spcBef>
              <a:buFont typeface="Arial" panose="020B0604020202020204" pitchFamily="34" charset="0"/>
              <a:buNone/>
            </a:pPr>
            <a:r>
              <a:rPr lang="zh-CN" altLang="en-US" sz="1800" b="1">
                <a:solidFill>
                  <a:srgbClr val="9E8C5A"/>
                </a:solidFill>
                <a:latin typeface="微软雅黑" panose="020B0503020204020204" pitchFamily="34" charset="-122"/>
                <a:ea typeface="微软雅黑" panose="020B0503020204020204" pitchFamily="34" charset="-122"/>
              </a:rPr>
              <a:t>数字全案服务流程</a:t>
            </a:r>
            <a:r>
              <a:rPr lang="en-US" altLang="zh-CN" sz="1800">
                <a:latin typeface="Arial" panose="020B0604020202020204" pitchFamily="34" charset="0"/>
                <a:ea typeface="宋体" panose="02010600030101010101" pitchFamily="2" charset="-122"/>
              </a:rPr>
              <a:t> </a:t>
            </a:r>
            <a:endParaRPr lang="zh-CN" altLang="en-US" sz="1800">
              <a:solidFill>
                <a:srgbClr val="B0A668"/>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715770" y="2258060"/>
            <a:ext cx="8397875" cy="2743200"/>
            <a:chOff x="2702" y="2878"/>
            <a:chExt cx="13225" cy="4320"/>
          </a:xfrm>
        </p:grpSpPr>
        <p:grpSp>
          <p:nvGrpSpPr>
            <p:cNvPr id="74" name="组合 73"/>
            <p:cNvGrpSpPr/>
            <p:nvPr/>
          </p:nvGrpSpPr>
          <p:grpSpPr>
            <a:xfrm>
              <a:off x="2702" y="3731"/>
              <a:ext cx="13225" cy="708"/>
              <a:chOff x="3810" y="1736"/>
              <a:chExt cx="13225" cy="708"/>
            </a:xfrm>
          </p:grpSpPr>
          <p:sp>
            <p:nvSpPr>
              <p:cNvPr id="64" name="燕尾形 63"/>
              <p:cNvSpPr/>
              <p:nvPr/>
            </p:nvSpPr>
            <p:spPr>
              <a:xfrm>
                <a:off x="6679" y="1736"/>
                <a:ext cx="3613" cy="709"/>
              </a:xfrm>
              <a:prstGeom prst="chevron">
                <a:avLst/>
              </a:prstGeom>
              <a:solidFill>
                <a:schemeClr val="bg1">
                  <a:lumMod val="65000"/>
                </a:schemeClr>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5" name="燕尾形 64"/>
              <p:cNvSpPr/>
              <p:nvPr/>
            </p:nvSpPr>
            <p:spPr>
              <a:xfrm>
                <a:off x="10051" y="1736"/>
                <a:ext cx="3613" cy="709"/>
              </a:xfrm>
              <a:prstGeom prst="chevron">
                <a:avLst/>
              </a:prstGeom>
              <a:solidFill>
                <a:schemeClr val="tx1">
                  <a:lumMod val="50000"/>
                  <a:lumOff val="50000"/>
                </a:schemeClr>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6" name="燕尾形 65"/>
              <p:cNvSpPr/>
              <p:nvPr/>
            </p:nvSpPr>
            <p:spPr>
              <a:xfrm>
                <a:off x="13423" y="1736"/>
                <a:ext cx="3613" cy="709"/>
              </a:xfrm>
              <a:prstGeom prst="chevron">
                <a:avLst/>
              </a:prstGeom>
              <a:solidFill>
                <a:schemeClr val="bg2">
                  <a:lumMod val="50000"/>
                </a:schemeClr>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73" name="组合 72"/>
              <p:cNvGrpSpPr/>
              <p:nvPr/>
            </p:nvGrpSpPr>
            <p:grpSpPr>
              <a:xfrm>
                <a:off x="3810" y="1736"/>
                <a:ext cx="3098" cy="708"/>
                <a:chOff x="3810" y="1736"/>
                <a:chExt cx="3098" cy="708"/>
              </a:xfrm>
              <a:solidFill>
                <a:schemeClr val="bg1">
                  <a:lumMod val="75000"/>
                </a:schemeClr>
              </a:solidFill>
            </p:grpSpPr>
            <p:sp>
              <p:nvSpPr>
                <p:cNvPr id="67" name="燕尾形 66"/>
                <p:cNvSpPr/>
                <p:nvPr/>
              </p:nvSpPr>
              <p:spPr>
                <a:xfrm>
                  <a:off x="4270" y="1736"/>
                  <a:ext cx="2638" cy="709"/>
                </a:xfrm>
                <a:prstGeom prst="chevron">
                  <a:avLst/>
                </a:prstGeom>
                <a:grp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8" name="流程图: 延期 67"/>
                <p:cNvSpPr/>
                <p:nvPr/>
              </p:nvSpPr>
              <p:spPr>
                <a:xfrm rot="10800000">
                  <a:off x="3810" y="1736"/>
                  <a:ext cx="680" cy="709"/>
                </a:xfrm>
                <a:prstGeom prst="flowChartDelay">
                  <a:avLst/>
                </a:prstGeom>
                <a:grp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9" name="矩形 68"/>
                <p:cNvSpPr/>
                <p:nvPr/>
              </p:nvSpPr>
              <p:spPr>
                <a:xfrm>
                  <a:off x="4270" y="1736"/>
                  <a:ext cx="810" cy="709"/>
                </a:xfrm>
                <a:prstGeom prst="rect">
                  <a:avLst/>
                </a:prstGeom>
                <a:grp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sp>
          <p:nvSpPr>
            <p:cNvPr id="49156" name="文本框 2"/>
            <p:cNvSpPr txBox="1"/>
            <p:nvPr/>
          </p:nvSpPr>
          <p:spPr>
            <a:xfrm>
              <a:off x="2867" y="3104"/>
              <a:ext cx="2528" cy="483"/>
            </a:xfrm>
            <a:prstGeom prst="rect">
              <a:avLst/>
            </a:prstGeom>
            <a:noFill/>
            <a:ln w="9525">
              <a:noFill/>
            </a:ln>
          </p:spPr>
          <p:txBody>
            <a:bodyPr wrap="none" anchor="t">
              <a:spAutoFit/>
            </a:bodyPr>
            <a:lstStyle/>
            <a:p>
              <a:r>
                <a:rPr lang="zh-CN" altLang="en-US" sz="1400">
                  <a:solidFill>
                    <a:srgbClr val="C00000"/>
                  </a:solidFill>
                  <a:latin typeface="微软雅黑" panose="020B0503020204020204" pitchFamily="34" charset="-122"/>
                  <a:ea typeface="微软雅黑" panose="020B0503020204020204" pitchFamily="34" charset="-122"/>
                </a:rPr>
                <a:t>整合数字营销策划</a:t>
              </a:r>
              <a:endParaRPr lang="zh-CN" altLang="en-US" sz="1400">
                <a:solidFill>
                  <a:srgbClr val="C00000"/>
                </a:solidFill>
                <a:latin typeface="微软雅黑" panose="020B0503020204020204" pitchFamily="34" charset="-122"/>
                <a:ea typeface="微软雅黑" panose="020B0503020204020204" pitchFamily="34" charset="-122"/>
              </a:endParaRPr>
            </a:p>
          </p:txBody>
        </p:sp>
        <p:sp>
          <p:nvSpPr>
            <p:cNvPr id="49157" name="文本框 3"/>
            <p:cNvSpPr txBox="1"/>
            <p:nvPr/>
          </p:nvSpPr>
          <p:spPr>
            <a:xfrm>
              <a:off x="6456" y="3104"/>
              <a:ext cx="1968" cy="483"/>
            </a:xfrm>
            <a:prstGeom prst="rect">
              <a:avLst/>
            </a:prstGeom>
            <a:noFill/>
            <a:ln w="9525">
              <a:noFill/>
            </a:ln>
          </p:spPr>
          <p:txBody>
            <a:bodyPr wrap="none" anchor="t">
              <a:spAutoFit/>
            </a:bodyPr>
            <a:lstStyle/>
            <a:p>
              <a:r>
                <a:rPr lang="zh-CN" altLang="en-US" sz="1400">
                  <a:solidFill>
                    <a:srgbClr val="C00000"/>
                  </a:solidFill>
                  <a:latin typeface="微软雅黑" panose="020B0503020204020204" pitchFamily="34" charset="-122"/>
                  <a:ea typeface="微软雅黑" panose="020B0503020204020204" pitchFamily="34" charset="-122"/>
                  <a:sym typeface="Arial" panose="020B0604020202020204" pitchFamily="34" charset="0"/>
                </a:rPr>
                <a:t>品牌内容营销</a:t>
              </a:r>
              <a:endParaRPr lang="zh-CN" altLang="en-US" sz="140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9158" name="文本框 4"/>
            <p:cNvSpPr txBox="1"/>
            <p:nvPr/>
          </p:nvSpPr>
          <p:spPr>
            <a:xfrm>
              <a:off x="9668" y="2878"/>
              <a:ext cx="2209" cy="822"/>
            </a:xfrm>
            <a:prstGeom prst="rect">
              <a:avLst/>
            </a:prstGeom>
            <a:noFill/>
            <a:ln w="9525">
              <a:noFill/>
            </a:ln>
          </p:spPr>
          <p:txBody>
            <a:bodyPr wrap="none" anchor="t">
              <a:spAutoFit/>
            </a:bodyPr>
            <a:lstStyle/>
            <a:p>
              <a:pPr algn="ctr"/>
              <a:r>
                <a:rPr lang="zh-CN" altLang="en-US" sz="1400">
                  <a:solidFill>
                    <a:srgbClr val="C00000"/>
                  </a:solidFill>
                  <a:latin typeface="微软雅黑" panose="020B0503020204020204" pitchFamily="34" charset="-122"/>
                  <a:ea typeface="微软雅黑" panose="020B0503020204020204" pitchFamily="34" charset="-122"/>
                  <a:sym typeface="Arial" panose="020B0604020202020204" pitchFamily="34" charset="0"/>
                </a:rPr>
                <a:t>新媒体运营及</a:t>
              </a:r>
              <a:endParaRPr lang="zh-CN" altLang="en-US" sz="140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a:p>
              <a:pPr algn="ctr"/>
              <a:r>
                <a:rPr lang="zh-CN" altLang="en-US" sz="1400">
                  <a:solidFill>
                    <a:srgbClr val="C00000"/>
                  </a:solidFill>
                  <a:latin typeface="微软雅黑" panose="020B0503020204020204" pitchFamily="34" charset="-122"/>
                  <a:ea typeface="微软雅黑" panose="020B0503020204020204" pitchFamily="34" charset="-122"/>
                  <a:sym typeface="Arial" panose="020B0604020202020204" pitchFamily="34" charset="0"/>
                </a:rPr>
                <a:t>年度Campaign</a:t>
              </a:r>
              <a:endParaRPr lang="zh-CN" altLang="en-US" sz="140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9159" name="文本框 5"/>
            <p:cNvSpPr txBox="1"/>
            <p:nvPr/>
          </p:nvSpPr>
          <p:spPr>
            <a:xfrm>
              <a:off x="12734" y="3104"/>
              <a:ext cx="2808" cy="483"/>
            </a:xfrm>
            <a:prstGeom prst="rect">
              <a:avLst/>
            </a:prstGeom>
            <a:noFill/>
            <a:ln w="9525">
              <a:noFill/>
            </a:ln>
          </p:spPr>
          <p:txBody>
            <a:bodyPr wrap="none" anchor="t">
              <a:spAutoFit/>
            </a:bodyPr>
            <a:lstStyle/>
            <a:p>
              <a:r>
                <a:rPr lang="zh-CN" altLang="en-US" sz="1400">
                  <a:solidFill>
                    <a:srgbClr val="C00000"/>
                  </a:solidFill>
                  <a:latin typeface="微软雅黑" panose="020B0503020204020204" pitchFamily="34" charset="-122"/>
                  <a:ea typeface="微软雅黑" panose="020B0503020204020204" pitchFamily="34" charset="-122"/>
                  <a:sym typeface="Arial" panose="020B0604020202020204" pitchFamily="34" charset="0"/>
                </a:rPr>
                <a:t>数字公关及事件营销</a:t>
              </a:r>
              <a:endParaRPr lang="zh-CN" altLang="en-US" sz="140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75" name="组合 74"/>
            <p:cNvGrpSpPr/>
            <p:nvPr/>
          </p:nvGrpSpPr>
          <p:grpSpPr>
            <a:xfrm>
              <a:off x="3132" y="4026"/>
              <a:ext cx="2158" cy="118"/>
              <a:chOff x="3245" y="4026"/>
              <a:chExt cx="2158" cy="118"/>
            </a:xfrm>
          </p:grpSpPr>
          <p:sp>
            <p:nvSpPr>
              <p:cNvPr id="13" name="椭圆 12"/>
              <p:cNvSpPr/>
              <p:nvPr/>
            </p:nvSpPr>
            <p:spPr>
              <a:xfrm>
                <a:off x="3245" y="4026"/>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椭圆 13"/>
              <p:cNvSpPr/>
              <p:nvPr/>
            </p:nvSpPr>
            <p:spPr>
              <a:xfrm>
                <a:off x="3585" y="4026"/>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5" name="椭圆 14"/>
              <p:cNvSpPr/>
              <p:nvPr/>
            </p:nvSpPr>
            <p:spPr>
              <a:xfrm>
                <a:off x="3925" y="4026"/>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6" name="椭圆 15"/>
              <p:cNvSpPr/>
              <p:nvPr/>
            </p:nvSpPr>
            <p:spPr>
              <a:xfrm>
                <a:off x="4265" y="4026"/>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7" name="椭圆 16"/>
              <p:cNvSpPr/>
              <p:nvPr/>
            </p:nvSpPr>
            <p:spPr>
              <a:xfrm>
                <a:off x="4605" y="4026"/>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8" name="椭圆 17"/>
              <p:cNvSpPr/>
              <p:nvPr/>
            </p:nvSpPr>
            <p:spPr>
              <a:xfrm>
                <a:off x="4945" y="4026"/>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9" name="椭圆 18"/>
              <p:cNvSpPr/>
              <p:nvPr/>
            </p:nvSpPr>
            <p:spPr>
              <a:xfrm>
                <a:off x="5285" y="4026"/>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76" name="组合 75"/>
            <p:cNvGrpSpPr/>
            <p:nvPr/>
          </p:nvGrpSpPr>
          <p:grpSpPr>
            <a:xfrm>
              <a:off x="6726" y="4026"/>
              <a:ext cx="1468" cy="118"/>
              <a:chOff x="6726" y="4026"/>
              <a:chExt cx="1468" cy="118"/>
            </a:xfrm>
          </p:grpSpPr>
          <p:sp>
            <p:nvSpPr>
              <p:cNvPr id="35" name="椭圆 34"/>
              <p:cNvSpPr/>
              <p:nvPr/>
            </p:nvSpPr>
            <p:spPr>
              <a:xfrm>
                <a:off x="6726" y="4026"/>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6" name="椭圆 35"/>
              <p:cNvSpPr/>
              <p:nvPr/>
            </p:nvSpPr>
            <p:spPr>
              <a:xfrm>
                <a:off x="7176" y="4026"/>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7" name="椭圆 36"/>
              <p:cNvSpPr/>
              <p:nvPr/>
            </p:nvSpPr>
            <p:spPr>
              <a:xfrm>
                <a:off x="7626" y="4026"/>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8" name="椭圆 37"/>
              <p:cNvSpPr/>
              <p:nvPr/>
            </p:nvSpPr>
            <p:spPr>
              <a:xfrm>
                <a:off x="8076" y="4026"/>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43" name="文本框 42"/>
            <p:cNvSpPr txBox="1"/>
            <p:nvPr/>
          </p:nvSpPr>
          <p:spPr>
            <a:xfrm>
              <a:off x="3241" y="4805"/>
              <a:ext cx="2154" cy="1944"/>
            </a:xfrm>
            <a:prstGeom prst="rect">
              <a:avLst/>
            </a:prstGeom>
            <a:noFill/>
          </p:spPr>
          <p:txBody>
            <a:bodyPr vert="eaVert" wrap="none" rtlCol="0">
              <a:spAutoFit/>
            </a:bodyPr>
            <a:lstStyle/>
            <a:p>
              <a:pPr algn="dist">
                <a:lnSpc>
                  <a:spcPct val="70000"/>
                </a:lnSpc>
                <a:spcBef>
                  <a:spcPts val="0"/>
                </a:spcBef>
                <a:spcAft>
                  <a:spcPts val="0"/>
                </a:spcAft>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落地执行</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营销目标界定</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战略路径分析</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企业的资源禀赋分析</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消费者洞察及分析</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行业机会及趋势解读</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6819" y="4825"/>
              <a:ext cx="1475" cy="2144"/>
            </a:xfrm>
            <a:prstGeom prst="rect">
              <a:avLst/>
            </a:prstGeom>
            <a:noFill/>
          </p:spPr>
          <p:txBody>
            <a:bodyPr vert="eaVert" wrap="none" rtlCol="0">
              <a:spAutoFit/>
            </a:bodyPr>
            <a:lstStyle/>
            <a:p>
              <a:pPr algn="dist">
                <a:lnSpc>
                  <a:spcPct val="70000"/>
                </a:lnSpc>
                <a:spcBef>
                  <a:spcPts val="0"/>
                </a:spcBef>
                <a:spcAft>
                  <a:spcPts val="0"/>
                </a:spcAft>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高质量内容创造</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内容创造的形式及载体</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流量及入口思维</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建立专项内容策划组</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9980" y="4854"/>
              <a:ext cx="1814" cy="2344"/>
            </a:xfrm>
            <a:prstGeom prst="rect">
              <a:avLst/>
            </a:prstGeom>
            <a:noFill/>
          </p:spPr>
          <p:txBody>
            <a:bodyPr vert="eaVert" wrap="none" rtlCol="0">
              <a:spAutoFit/>
            </a:bodyPr>
            <a:lstStyle/>
            <a:p>
              <a:pPr algn="dist">
                <a:lnSpc>
                  <a:spcPct val="70000"/>
                </a:lnSpc>
                <a:spcBef>
                  <a:spcPts val="0"/>
                </a:spcBef>
                <a:spcAft>
                  <a:spcPts val="0"/>
                </a:spcAft>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年度</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rPr>
                <a:t>Campain</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策划执行</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确定新媒体运营执行计划</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用户转化机制的构建</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双微平台的定位及策划</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制定新媒体运营大策略</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13699" y="4845"/>
              <a:ext cx="1305" cy="2344"/>
            </a:xfrm>
            <a:prstGeom prst="rect">
              <a:avLst/>
            </a:prstGeom>
            <a:noFill/>
          </p:spPr>
          <p:txBody>
            <a:bodyPr vert="eaVert" wrap="none" rtlCol="0">
              <a:spAutoFit/>
            </a:bodyPr>
            <a:lstStyle/>
            <a:p>
              <a:pPr algn="dist">
                <a:lnSpc>
                  <a:spcPct val="70000"/>
                </a:lnSpc>
                <a:spcBef>
                  <a:spcPts val="0"/>
                </a:spcBef>
                <a:spcAft>
                  <a:spcPts val="0"/>
                </a:spcAft>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大型事件营销策划及执行</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数字全方位放大公关效果</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独一无二的公关活动策划</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a:p>
              <a:pPr algn="dist">
                <a:lnSpc>
                  <a:spcPct val="70000"/>
                </a:lnSpc>
                <a:spcBef>
                  <a:spcPts val="0"/>
                </a:spcBef>
                <a:spcAft>
                  <a:spcPts val="0"/>
                </a:spcAft>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56" name="组合 55"/>
            <p:cNvGrpSpPr/>
            <p:nvPr/>
          </p:nvGrpSpPr>
          <p:grpSpPr>
            <a:xfrm>
              <a:off x="9937" y="4026"/>
              <a:ext cx="1846" cy="118"/>
              <a:chOff x="10061" y="8278"/>
              <a:chExt cx="1846" cy="118"/>
            </a:xfrm>
          </p:grpSpPr>
          <p:sp>
            <p:nvSpPr>
              <p:cNvPr id="51" name="椭圆 50"/>
              <p:cNvSpPr/>
              <p:nvPr/>
            </p:nvSpPr>
            <p:spPr>
              <a:xfrm>
                <a:off x="10061" y="8278"/>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2" name="椭圆 51"/>
              <p:cNvSpPr/>
              <p:nvPr/>
            </p:nvSpPr>
            <p:spPr>
              <a:xfrm>
                <a:off x="10493" y="8278"/>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3" name="椭圆 52"/>
              <p:cNvSpPr/>
              <p:nvPr/>
            </p:nvSpPr>
            <p:spPr>
              <a:xfrm>
                <a:off x="10925" y="8278"/>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4" name="椭圆 53"/>
              <p:cNvSpPr/>
              <p:nvPr/>
            </p:nvSpPr>
            <p:spPr>
              <a:xfrm>
                <a:off x="11357" y="8278"/>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椭圆 54"/>
              <p:cNvSpPr/>
              <p:nvPr/>
            </p:nvSpPr>
            <p:spPr>
              <a:xfrm>
                <a:off x="11789" y="8278"/>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57" name="组合 56"/>
            <p:cNvGrpSpPr/>
            <p:nvPr/>
          </p:nvGrpSpPr>
          <p:grpSpPr>
            <a:xfrm>
              <a:off x="13874" y="4027"/>
              <a:ext cx="983" cy="119"/>
              <a:chOff x="10493" y="8278"/>
              <a:chExt cx="983" cy="119"/>
            </a:xfrm>
          </p:grpSpPr>
          <p:sp>
            <p:nvSpPr>
              <p:cNvPr id="59" name="椭圆 58"/>
              <p:cNvSpPr/>
              <p:nvPr/>
            </p:nvSpPr>
            <p:spPr>
              <a:xfrm>
                <a:off x="10493" y="8278"/>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0" name="椭圆 59"/>
              <p:cNvSpPr/>
              <p:nvPr/>
            </p:nvSpPr>
            <p:spPr>
              <a:xfrm>
                <a:off x="10925" y="8278"/>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1" name="椭圆 60"/>
              <p:cNvSpPr/>
              <p:nvPr/>
            </p:nvSpPr>
            <p:spPr>
              <a:xfrm>
                <a:off x="11357" y="8278"/>
                <a:ext cx="119" cy="119"/>
              </a:xfrm>
              <a:prstGeom prst="ellipse">
                <a:avLst/>
              </a:prstGeom>
              <a:solidFill>
                <a:srgbClr val="C00000"/>
              </a:solidFill>
              <a:ln>
                <a:noFill/>
              </a:ln>
            </p:spPr>
            <p:txBody>
              <a:bodyPr vert="horz" wrap="square" lIns="91440" tIns="45720" rIns="91440" bIns="45720" numCol="1" rtlCol="0" anchor="ctr"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1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sp>
        <p:nvSpPr>
          <p:cNvPr id="50180" name="TextBox 8"/>
          <p:cNvSpPr/>
          <p:nvPr/>
        </p:nvSpPr>
        <p:spPr>
          <a:xfrm>
            <a:off x="605473" y="1259205"/>
            <a:ext cx="10553700" cy="1090295"/>
          </a:xfrm>
          <a:prstGeom prst="rect">
            <a:avLst/>
          </a:prstGeom>
          <a:noFill/>
          <a:ln w="9525">
            <a:noFill/>
          </a:ln>
        </p:spPr>
        <p:txBody>
          <a:bodyPr lIns="91431" tIns="45716" rIns="91431" bIns="45716" anchor="t">
            <a:spAutoFit/>
          </a:bodyPr>
          <a:lstStyle/>
          <a:p>
            <a:pPr eaLnBrk="0" hangingPunct="0">
              <a:lnSpc>
                <a:spcPct val="150000"/>
              </a:lnSpc>
              <a:buFont typeface="Arial" panose="020B0604020202020204" pitchFamily="34" charset="0"/>
              <a:buNone/>
            </a:pPr>
            <a:r>
              <a:rPr lang="zh-CN" altLang="en-US" sz="1000">
                <a:solidFill>
                  <a:schemeClr val="bg1">
                    <a:lumMod val="50000"/>
                  </a:schemeClr>
                </a:solidFill>
                <a:latin typeface="微软雅黑" panose="020B0503020204020204" pitchFamily="34" charset="-122"/>
                <a:ea typeface="微软雅黑" panose="020B0503020204020204" pitchFamily="34" charset="-122"/>
                <a:sym typeface="+mn-ea"/>
              </a:rPr>
              <a:t>我们的产品分模块定制，并不是一个僵化的过程，不同的公司起点也不同，这取决于您的品牌建设阶段。</a:t>
            </a:r>
            <a:endParaRPr lang="zh-CN" altLang="en-US" sz="1000">
              <a:solidFill>
                <a:schemeClr val="bg1">
                  <a:lumMod val="50000"/>
                </a:schemeClr>
              </a:solidFill>
              <a:latin typeface="微软雅黑" panose="020B0503020204020204" pitchFamily="34" charset="-122"/>
              <a:ea typeface="微软雅黑" panose="020B0503020204020204" pitchFamily="34" charset="-122"/>
              <a:sym typeface="+mn-ea"/>
            </a:endParaRPr>
          </a:p>
          <a:p>
            <a:pPr eaLnBrk="0" hangingPunct="0">
              <a:buFont typeface="Arial" panose="020B0604020202020204" pitchFamily="34" charset="0"/>
              <a:buNone/>
            </a:pPr>
            <a:endParaRPr lang="zh-CN" altLang="en-US" sz="1000">
              <a:solidFill>
                <a:schemeClr val="bg1">
                  <a:lumMod val="50000"/>
                </a:schemeClr>
              </a:solidFill>
              <a:latin typeface="微软雅黑" panose="020B0503020204020204" pitchFamily="34" charset="-122"/>
              <a:ea typeface="微软雅黑" panose="020B0503020204020204" pitchFamily="34" charset="-122"/>
              <a:sym typeface="+mn-ea"/>
            </a:endParaRPr>
          </a:p>
          <a:p>
            <a:pPr eaLnBrk="0" hangingPunct="0">
              <a:spcBef>
                <a:spcPct val="50000"/>
              </a:spcBef>
              <a:buFont typeface="Arial" panose="020B0604020202020204" pitchFamily="34" charset="0"/>
              <a:buNone/>
            </a:pPr>
            <a:r>
              <a:rPr lang="en-US" altLang="zh-CN" sz="1000">
                <a:solidFill>
                  <a:srgbClr val="A6A6A6"/>
                </a:solidFill>
                <a:latin typeface="Arial" panose="020B0604020202020204" pitchFamily="34" charset="0"/>
                <a:ea typeface="宋体" panose="02010600030101010101" pitchFamily="2" charset="-122"/>
                <a:sym typeface="Arial" panose="020B0604020202020204" pitchFamily="34" charset="0"/>
              </a:rPr>
              <a:t>Our brand building process is split into modules</a:t>
            </a:r>
            <a:r>
              <a:rPr lang="zh-CN" altLang="en-US" sz="1000">
                <a:solidFill>
                  <a:srgbClr val="A6A6A6"/>
                </a:solidFill>
                <a:latin typeface="Arial" panose="020B0604020202020204" pitchFamily="34" charset="0"/>
                <a:ea typeface="宋体" panose="02010600030101010101" pitchFamily="2" charset="-122"/>
                <a:sym typeface="Arial" panose="020B0604020202020204" pitchFamily="34" charset="0"/>
              </a:rPr>
              <a:t>，</a:t>
            </a:r>
            <a:r>
              <a:rPr lang="en-US" altLang="zh-CN" sz="1000">
                <a:solidFill>
                  <a:srgbClr val="A6A6A6"/>
                </a:solidFill>
                <a:latin typeface="Arial" panose="020B0604020202020204" pitchFamily="34" charset="0"/>
                <a:ea typeface="宋体" panose="02010600030101010101" pitchFamily="2" charset="-122"/>
                <a:sym typeface="Arial" panose="020B0604020202020204" pitchFamily="34" charset="0"/>
              </a:rPr>
              <a:t>offering flexibility for companies to start their brand </a:t>
            </a:r>
            <a:endParaRPr lang="en-US" altLang="zh-CN" sz="1000">
              <a:solidFill>
                <a:srgbClr val="A6A6A6"/>
              </a:solidFill>
              <a:latin typeface="Arial" panose="020B0604020202020204" pitchFamily="34" charset="0"/>
              <a:ea typeface="宋体" panose="02010600030101010101" pitchFamily="2" charset="-122"/>
              <a:sym typeface="Arial" panose="020B0604020202020204" pitchFamily="34" charset="0"/>
            </a:endParaRPr>
          </a:p>
          <a:p>
            <a:pPr eaLnBrk="0" hangingPunct="0">
              <a:spcBef>
                <a:spcPct val="50000"/>
              </a:spcBef>
              <a:buFont typeface="Arial" panose="020B0604020202020204" pitchFamily="34" charset="0"/>
              <a:buNone/>
            </a:pPr>
            <a:r>
              <a:rPr lang="en-US" altLang="zh-CN" sz="1000">
                <a:solidFill>
                  <a:srgbClr val="A6A6A6"/>
                </a:solidFill>
                <a:latin typeface="Arial" panose="020B0604020202020204" pitchFamily="34" charset="0"/>
                <a:ea typeface="宋体" panose="02010600030101010101" pitchFamily="2" charset="-122"/>
                <a:sym typeface="Arial" panose="020B0604020202020204" pitchFamily="34" charset="0"/>
              </a:rPr>
              <a:t>developments at where they best fit.</a:t>
            </a:r>
            <a:endParaRPr lang="zh-CN" altLang="en-US" sz="1000">
              <a:solidFill>
                <a:srgbClr val="A6A6A6"/>
              </a:solidFill>
              <a:latin typeface="Arial" panose="020B0604020202020204" pitchFamily="34" charset="0"/>
              <a:ea typeface="宋体" panose="02010600030101010101" pitchFamily="2" charset="-122"/>
            </a:endParaRPr>
          </a:p>
          <a:p>
            <a:pPr eaLnBrk="0" hangingPunct="0">
              <a:buFont typeface="Arial" panose="020B0604020202020204" pitchFamily="34" charset="0"/>
              <a:buNone/>
            </a:pP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480675" y="781050"/>
            <a:ext cx="1906588" cy="4914900"/>
          </a:xfrm>
          <a:prstGeom prst="rect">
            <a:avLst/>
          </a:prstGeom>
          <a:solidFill>
            <a:schemeClr val="bg1">
              <a:alpha val="14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170" noProof="1"/>
          </a:p>
        </p:txBody>
      </p:sp>
      <p:sp>
        <p:nvSpPr>
          <p:cNvPr id="76802" name="圆角矩形 4"/>
          <p:cNvSpPr/>
          <p:nvPr/>
        </p:nvSpPr>
        <p:spPr>
          <a:xfrm>
            <a:off x="862013" y="2836863"/>
            <a:ext cx="2633662" cy="736600"/>
          </a:xfrm>
          <a:prstGeom prst="roundRect">
            <a:avLst>
              <a:gd name="adj" fmla="val 16667"/>
            </a:avLst>
          </a:prstGeom>
          <a:solidFill>
            <a:srgbClr val="C00000"/>
          </a:solidFill>
          <a:ln w="25400">
            <a:noFill/>
          </a:ln>
        </p:spPr>
        <p:txBody>
          <a:bodyPr lIns="112485" tIns="56241" rIns="112485" bIns="56241" anchor="ctr"/>
          <a:lstStyle/>
          <a:p>
            <a:pPr algn="ctr" eaLnBrk="0" hangingPunct="0">
              <a:buClr>
                <a:srgbClr val="000000"/>
              </a:buClr>
              <a:buFont typeface="Arial" panose="020B0604020202020204" pitchFamily="34" charset="0"/>
              <a:buNone/>
            </a:pPr>
            <a:r>
              <a:rPr lang="en-US" altLang="zh-CN" sz="1550" b="1" noProof="1">
                <a:latin typeface="微软雅黑" panose="020B0503020204020204" pitchFamily="34" charset="-122"/>
                <a:ea typeface="微软雅黑" panose="020B0503020204020204" pitchFamily="34" charset="-122"/>
              </a:rPr>
              <a:t>                        </a:t>
            </a:r>
            <a:endParaRPr lang="zh-CN" altLang="en-US" sz="1550" b="1" noProof="1">
              <a:latin typeface="微软雅黑" panose="020B0503020204020204" pitchFamily="34" charset="-122"/>
              <a:ea typeface="微软雅黑" panose="020B0503020204020204" pitchFamily="34" charset="-122"/>
            </a:endParaRPr>
          </a:p>
        </p:txBody>
      </p:sp>
      <p:sp>
        <p:nvSpPr>
          <p:cNvPr id="87045" name="圆角矩形 9"/>
          <p:cNvSpPr>
            <a:spLocks noChangeArrowheads="1"/>
          </p:cNvSpPr>
          <p:nvPr/>
        </p:nvSpPr>
        <p:spPr bwMode="auto">
          <a:xfrm>
            <a:off x="44450" y="2403475"/>
            <a:ext cx="536575" cy="2065338"/>
          </a:xfrm>
          <a:prstGeom prst="roundRect">
            <a:avLst>
              <a:gd name="adj" fmla="val 16667"/>
            </a:avLst>
          </a:prstGeom>
          <a:noFill/>
          <a:ln w="25400">
            <a:solidFill>
              <a:schemeClr val="tx1">
                <a:lumMod val="65000"/>
                <a:lumOff val="35000"/>
              </a:schemeClr>
            </a:solidFill>
            <a:round/>
          </a:ln>
          <a:extLst>
            <a:ext uri="{909E8E84-426E-40DD-AFC4-6F175D3DCCD1}">
              <a14:hiddenFill xmlns:a14="http://schemas.microsoft.com/office/drawing/2010/main">
                <a:solidFill>
                  <a:srgbClr val="FFFFFF"/>
                </a:solidFill>
              </a14:hiddenFill>
            </a:ext>
          </a:extLst>
        </p:spPr>
        <p:txBody>
          <a:bodyPr lIns="112485" tIns="56241" rIns="112485" bIns="56241" anchor="ctr"/>
          <a:lstStyle>
            <a:lvl1pPr>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0" hangingPunct="0"/>
            <a:r>
              <a:rPr lang="zh-CN" altLang="en-US" sz="1800" b="1">
                <a:latin typeface="微软雅黑" panose="020B0503020204020204" pitchFamily="34" charset="-122"/>
                <a:ea typeface="微软雅黑" panose="020B0503020204020204" pitchFamily="34" charset="-122"/>
              </a:rPr>
              <a:t>目标</a:t>
            </a:r>
            <a:endParaRPr lang="zh-CN" altLang="en-US" sz="1800" b="1">
              <a:solidFill>
                <a:srgbClr val="FF0000"/>
              </a:solidFill>
              <a:latin typeface="微软雅黑" panose="020B0503020204020204" pitchFamily="34" charset="-122"/>
              <a:ea typeface="微软雅黑" panose="020B0503020204020204" pitchFamily="34" charset="-122"/>
            </a:endParaRPr>
          </a:p>
        </p:txBody>
      </p:sp>
      <p:sp>
        <p:nvSpPr>
          <p:cNvPr id="87046" name="圆角矩形 10"/>
          <p:cNvSpPr>
            <a:spLocks noChangeArrowheads="1"/>
          </p:cNvSpPr>
          <p:nvPr/>
        </p:nvSpPr>
        <p:spPr bwMode="auto">
          <a:xfrm>
            <a:off x="947738" y="2209800"/>
            <a:ext cx="2460625" cy="547688"/>
          </a:xfrm>
          <a:prstGeom prst="roundRect">
            <a:avLst>
              <a:gd name="adj" fmla="val 16667"/>
            </a:avLst>
          </a:prstGeom>
          <a:noFill/>
          <a:ln w="25400">
            <a:solidFill>
              <a:schemeClr val="tx1">
                <a:lumMod val="65000"/>
                <a:lumOff val="35000"/>
              </a:schemeClr>
            </a:solidFill>
            <a:round/>
          </a:ln>
          <a:extLst>
            <a:ext uri="{909E8E84-426E-40DD-AFC4-6F175D3DCCD1}">
              <a14:hiddenFill xmlns:a14="http://schemas.microsoft.com/office/drawing/2010/main">
                <a:solidFill>
                  <a:srgbClr val="FFFFFF"/>
                </a:solidFill>
              </a14:hiddenFill>
            </a:ext>
          </a:extLst>
        </p:spPr>
        <p:txBody>
          <a:bodyPr lIns="112485" tIns="56241" rIns="112485" bIns="56241" anchor="ctr"/>
          <a:lstStyle>
            <a:lvl1pPr>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0" hangingPunct="0"/>
            <a:r>
              <a:rPr lang="zh-CN" altLang="en-US" sz="1800" b="1">
                <a:latin typeface="微软雅黑" panose="020B0503020204020204" pitchFamily="34" charset="-122"/>
                <a:ea typeface="微软雅黑" panose="020B0503020204020204" pitchFamily="34" charset="-122"/>
              </a:rPr>
              <a:t>受众</a:t>
            </a:r>
            <a:endParaRPr lang="zh-CN" altLang="en-US" sz="1800">
              <a:latin typeface="微软雅黑" panose="020B0503020204020204" pitchFamily="34" charset="-122"/>
              <a:ea typeface="微软雅黑" panose="020B0503020204020204" pitchFamily="34" charset="-122"/>
            </a:endParaRPr>
          </a:p>
        </p:txBody>
      </p:sp>
      <p:cxnSp>
        <p:nvCxnSpPr>
          <p:cNvPr id="23557" name="直接连接符 11"/>
          <p:cNvCxnSpPr>
            <a:cxnSpLocks noChangeShapeType="1"/>
            <a:stCxn id="87052" idx="1"/>
            <a:endCxn id="87046" idx="3"/>
          </p:cNvCxnSpPr>
          <p:nvPr/>
        </p:nvCxnSpPr>
        <p:spPr bwMode="auto">
          <a:xfrm flipH="1" flipV="1">
            <a:off x="3409950" y="2484438"/>
            <a:ext cx="334963" cy="1052512"/>
          </a:xfrm>
          <a:prstGeom prst="line">
            <a:avLst/>
          </a:prstGeom>
          <a:noFill/>
          <a:ln w="9525">
            <a:solidFill>
              <a:srgbClr val="595959"/>
            </a:solidFill>
            <a:round/>
          </a:ln>
          <a:extLst>
            <a:ext uri="{909E8E84-426E-40DD-AFC4-6F175D3DCCD1}">
              <a14:hiddenFill xmlns:a14="http://schemas.microsoft.com/office/drawing/2010/main">
                <a:noFill/>
              </a14:hiddenFill>
            </a:ext>
          </a:extLst>
        </p:spPr>
      </p:cxnSp>
      <p:sp>
        <p:nvSpPr>
          <p:cNvPr id="87048" name="圆角矩形 13"/>
          <p:cNvSpPr>
            <a:spLocks noChangeArrowheads="1"/>
          </p:cNvSpPr>
          <p:nvPr/>
        </p:nvSpPr>
        <p:spPr bwMode="auto">
          <a:xfrm>
            <a:off x="996950" y="3629025"/>
            <a:ext cx="2459038" cy="547688"/>
          </a:xfrm>
          <a:prstGeom prst="roundRect">
            <a:avLst>
              <a:gd name="adj" fmla="val 16667"/>
            </a:avLst>
          </a:prstGeom>
          <a:noFill/>
          <a:ln w="25400">
            <a:solidFill>
              <a:schemeClr val="tx1">
                <a:lumMod val="65000"/>
                <a:lumOff val="35000"/>
              </a:schemeClr>
            </a:solidFill>
            <a:round/>
          </a:ln>
          <a:extLst>
            <a:ext uri="{909E8E84-426E-40DD-AFC4-6F175D3DCCD1}">
              <a14:hiddenFill xmlns:a14="http://schemas.microsoft.com/office/drawing/2010/main">
                <a:solidFill>
                  <a:srgbClr val="FFFFFF"/>
                </a:solidFill>
              </a14:hiddenFill>
            </a:ext>
          </a:extLst>
        </p:spPr>
        <p:txBody>
          <a:bodyPr lIns="112485" tIns="56241" rIns="112485" bIns="56241" anchor="ctr"/>
          <a:lstStyle>
            <a:lvl1pPr>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0" hangingPunct="0"/>
            <a:r>
              <a:rPr lang="zh-CN" altLang="en-US" sz="1800" b="1">
                <a:latin typeface="微软雅黑" panose="020B0503020204020204" pitchFamily="34" charset="-122"/>
                <a:ea typeface="微软雅黑" panose="020B0503020204020204" pitchFamily="34" charset="-122"/>
              </a:rPr>
              <a:t>传播策略</a:t>
            </a:r>
            <a:endParaRPr lang="en-US" altLang="zh-CN" sz="1300">
              <a:latin typeface="微软雅黑" panose="020B0503020204020204" pitchFamily="34" charset="-122"/>
              <a:ea typeface="微软雅黑" panose="020B0503020204020204" pitchFamily="34" charset="-122"/>
            </a:endParaRPr>
          </a:p>
        </p:txBody>
      </p:sp>
      <p:cxnSp>
        <p:nvCxnSpPr>
          <p:cNvPr id="23559" name="直接连接符 14"/>
          <p:cNvCxnSpPr>
            <a:cxnSpLocks noChangeShapeType="1"/>
            <a:stCxn id="87052" idx="1"/>
            <a:endCxn id="87048" idx="3"/>
          </p:cNvCxnSpPr>
          <p:nvPr/>
        </p:nvCxnSpPr>
        <p:spPr bwMode="auto">
          <a:xfrm flipH="1">
            <a:off x="3457575" y="3536950"/>
            <a:ext cx="287338" cy="366713"/>
          </a:xfrm>
          <a:prstGeom prst="line">
            <a:avLst/>
          </a:prstGeom>
          <a:noFill/>
          <a:ln w="9525">
            <a:solidFill>
              <a:srgbClr val="595959"/>
            </a:solidFill>
            <a:round/>
          </a:ln>
          <a:extLst>
            <a:ext uri="{909E8E84-426E-40DD-AFC4-6F175D3DCCD1}">
              <a14:hiddenFill xmlns:a14="http://schemas.microsoft.com/office/drawing/2010/main">
                <a:noFill/>
              </a14:hiddenFill>
            </a:ext>
          </a:extLst>
        </p:spPr>
      </p:cxnSp>
      <p:sp>
        <p:nvSpPr>
          <p:cNvPr id="87050" name="圆角矩形 16"/>
          <p:cNvSpPr>
            <a:spLocks noChangeArrowheads="1"/>
          </p:cNvSpPr>
          <p:nvPr/>
        </p:nvSpPr>
        <p:spPr bwMode="auto">
          <a:xfrm>
            <a:off x="996950" y="4238625"/>
            <a:ext cx="2459038" cy="546100"/>
          </a:xfrm>
          <a:prstGeom prst="roundRect">
            <a:avLst>
              <a:gd name="adj" fmla="val 16667"/>
            </a:avLst>
          </a:prstGeom>
          <a:noFill/>
          <a:ln w="25400">
            <a:solidFill>
              <a:schemeClr val="tx1">
                <a:lumMod val="65000"/>
                <a:lumOff val="35000"/>
              </a:schemeClr>
            </a:solidFill>
            <a:round/>
          </a:ln>
          <a:extLst>
            <a:ext uri="{909E8E84-426E-40DD-AFC4-6F175D3DCCD1}">
              <a14:hiddenFill xmlns:a14="http://schemas.microsoft.com/office/drawing/2010/main">
                <a:solidFill>
                  <a:srgbClr val="FFFFFF"/>
                </a:solidFill>
              </a14:hiddenFill>
            </a:ext>
          </a:extLst>
        </p:spPr>
        <p:txBody>
          <a:bodyPr lIns="112485" tIns="56241" rIns="112485" bIns="56241" anchor="ctr"/>
          <a:lstStyle>
            <a:lvl1pPr>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0" hangingPunct="0"/>
            <a:r>
              <a:rPr lang="zh-CN" altLang="en-US" sz="1800" b="1">
                <a:latin typeface="微软雅黑" panose="020B0503020204020204" pitchFamily="34" charset="-122"/>
                <a:ea typeface="微软雅黑" panose="020B0503020204020204" pitchFamily="34" charset="-122"/>
              </a:rPr>
              <a:t>预算</a:t>
            </a:r>
            <a:endParaRPr lang="zh-CN" altLang="en-US" sz="1600">
              <a:solidFill>
                <a:srgbClr val="FF0000"/>
              </a:solidFill>
              <a:latin typeface="微软雅黑" panose="020B0503020204020204" pitchFamily="34" charset="-122"/>
              <a:ea typeface="微软雅黑" panose="020B0503020204020204" pitchFamily="34" charset="-122"/>
            </a:endParaRPr>
          </a:p>
        </p:txBody>
      </p:sp>
      <p:cxnSp>
        <p:nvCxnSpPr>
          <p:cNvPr id="23561" name="直接连接符 17"/>
          <p:cNvCxnSpPr>
            <a:cxnSpLocks noChangeShapeType="1"/>
            <a:stCxn id="87050" idx="3"/>
            <a:endCxn id="87052" idx="1"/>
          </p:cNvCxnSpPr>
          <p:nvPr/>
        </p:nvCxnSpPr>
        <p:spPr bwMode="auto">
          <a:xfrm flipV="1">
            <a:off x="3457575" y="3536950"/>
            <a:ext cx="287338" cy="974725"/>
          </a:xfrm>
          <a:prstGeom prst="line">
            <a:avLst/>
          </a:prstGeom>
          <a:noFill/>
          <a:ln w="9525">
            <a:solidFill>
              <a:srgbClr val="595959"/>
            </a:solidFill>
            <a:round/>
          </a:ln>
          <a:extLst>
            <a:ext uri="{909E8E84-426E-40DD-AFC4-6F175D3DCCD1}">
              <a14:hiddenFill xmlns:a14="http://schemas.microsoft.com/office/drawing/2010/main">
                <a:noFill/>
              </a14:hiddenFill>
            </a:ext>
          </a:extLst>
        </p:spPr>
      </p:cxnSp>
      <p:sp>
        <p:nvSpPr>
          <p:cNvPr id="87052" name="圆角矩形 19"/>
          <p:cNvSpPr>
            <a:spLocks noChangeArrowheads="1"/>
          </p:cNvSpPr>
          <p:nvPr/>
        </p:nvSpPr>
        <p:spPr bwMode="auto">
          <a:xfrm>
            <a:off x="3744913" y="2151063"/>
            <a:ext cx="498475" cy="2771775"/>
          </a:xfrm>
          <a:prstGeom prst="roundRect">
            <a:avLst>
              <a:gd name="adj" fmla="val 16667"/>
            </a:avLst>
          </a:prstGeom>
          <a:noFill/>
          <a:ln w="25400">
            <a:solidFill>
              <a:schemeClr val="tx1">
                <a:lumMod val="65000"/>
                <a:lumOff val="35000"/>
              </a:schemeClr>
            </a:solidFill>
            <a:round/>
          </a:ln>
          <a:extLst>
            <a:ext uri="{909E8E84-426E-40DD-AFC4-6F175D3DCCD1}">
              <a14:hiddenFill xmlns:a14="http://schemas.microsoft.com/office/drawing/2010/main">
                <a:solidFill>
                  <a:srgbClr val="FFFFFF"/>
                </a:solidFill>
              </a14:hiddenFill>
            </a:ext>
          </a:extLst>
        </p:spPr>
        <p:txBody>
          <a:bodyPr lIns="112485" tIns="56241" rIns="112485" bIns="56241" anchor="ctr"/>
          <a:lstStyle>
            <a:lvl1pPr>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0" hangingPunct="0"/>
            <a:r>
              <a:rPr lang="zh-CN" altLang="en-US" sz="2400" b="1">
                <a:solidFill>
                  <a:srgbClr val="C00000"/>
                </a:solidFill>
                <a:latin typeface="微软雅黑" panose="020B0503020204020204" pitchFamily="34" charset="-122"/>
                <a:ea typeface="微软雅黑" panose="020B0503020204020204" pitchFamily="34" charset="-122"/>
              </a:rPr>
              <a:t>整合营销策划</a:t>
            </a:r>
            <a:endParaRPr lang="zh-CN" altLang="en-US" sz="2400" b="1">
              <a:solidFill>
                <a:srgbClr val="C00000"/>
              </a:solidFill>
              <a:latin typeface="微软雅黑" panose="020B0503020204020204" pitchFamily="34" charset="-122"/>
              <a:ea typeface="微软雅黑" panose="020B0503020204020204" pitchFamily="34" charset="-122"/>
            </a:endParaRPr>
          </a:p>
        </p:txBody>
      </p:sp>
      <p:cxnSp>
        <p:nvCxnSpPr>
          <p:cNvPr id="23563" name="直接连接符 20"/>
          <p:cNvCxnSpPr>
            <a:cxnSpLocks noChangeShapeType="1"/>
            <a:stCxn id="87050" idx="3"/>
            <a:endCxn id="87052" idx="1"/>
          </p:cNvCxnSpPr>
          <p:nvPr/>
        </p:nvCxnSpPr>
        <p:spPr bwMode="auto">
          <a:xfrm flipH="1" flipV="1">
            <a:off x="3344863" y="3556000"/>
            <a:ext cx="400050" cy="12700"/>
          </a:xfrm>
          <a:prstGeom prst="line">
            <a:avLst/>
          </a:prstGeom>
          <a:noFill/>
          <a:ln w="9525">
            <a:solidFill>
              <a:srgbClr val="595959"/>
            </a:solidFill>
            <a:round/>
          </a:ln>
          <a:extLst>
            <a:ext uri="{909E8E84-426E-40DD-AFC4-6F175D3DCCD1}">
              <a14:hiddenFill xmlns:a14="http://schemas.microsoft.com/office/drawing/2010/main">
                <a:noFill/>
              </a14:hiddenFill>
            </a:ext>
          </a:extLst>
        </p:spPr>
      </p:cxnSp>
      <p:cxnSp>
        <p:nvCxnSpPr>
          <p:cNvPr id="23564" name="直接连接符 22"/>
          <p:cNvCxnSpPr>
            <a:cxnSpLocks noChangeShapeType="1"/>
            <a:stCxn id="87050" idx="3"/>
            <a:endCxn id="87052" idx="1"/>
          </p:cNvCxnSpPr>
          <p:nvPr/>
        </p:nvCxnSpPr>
        <p:spPr bwMode="auto">
          <a:xfrm flipH="1" flipV="1">
            <a:off x="7388225" y="823913"/>
            <a:ext cx="15875" cy="4689475"/>
          </a:xfrm>
          <a:prstGeom prst="line">
            <a:avLst/>
          </a:prstGeom>
          <a:noFill/>
          <a:ln w="9525">
            <a:solidFill>
              <a:srgbClr val="595959"/>
            </a:solidFill>
            <a:round/>
          </a:ln>
          <a:extLst>
            <a:ext uri="{909E8E84-426E-40DD-AFC4-6F175D3DCCD1}">
              <a14:hiddenFill xmlns:a14="http://schemas.microsoft.com/office/drawing/2010/main">
                <a:noFill/>
              </a14:hiddenFill>
            </a:ext>
          </a:extLst>
        </p:spPr>
      </p:cxnSp>
      <p:cxnSp>
        <p:nvCxnSpPr>
          <p:cNvPr id="23565" name="直接连接符 25"/>
          <p:cNvCxnSpPr>
            <a:cxnSpLocks noChangeShapeType="1"/>
            <a:stCxn id="87050" idx="3"/>
            <a:endCxn id="87052" idx="1"/>
          </p:cNvCxnSpPr>
          <p:nvPr/>
        </p:nvCxnSpPr>
        <p:spPr bwMode="auto">
          <a:xfrm rot="10800000">
            <a:off x="7386638" y="823913"/>
            <a:ext cx="295275" cy="1587"/>
          </a:xfrm>
          <a:prstGeom prst="line">
            <a:avLst/>
          </a:prstGeom>
          <a:noFill/>
          <a:ln w="9525">
            <a:solidFill>
              <a:srgbClr val="595959"/>
            </a:solidFill>
            <a:round/>
          </a:ln>
          <a:extLst>
            <a:ext uri="{909E8E84-426E-40DD-AFC4-6F175D3DCCD1}">
              <a14:hiddenFill xmlns:a14="http://schemas.microsoft.com/office/drawing/2010/main">
                <a:noFill/>
              </a14:hiddenFill>
            </a:ext>
          </a:extLst>
        </p:spPr>
      </p:cxnSp>
      <p:cxnSp>
        <p:nvCxnSpPr>
          <p:cNvPr id="23566" name="直接连接符 47"/>
          <p:cNvCxnSpPr>
            <a:cxnSpLocks noChangeShapeType="1"/>
            <a:stCxn id="87050" idx="3"/>
            <a:endCxn id="87052" idx="1"/>
          </p:cNvCxnSpPr>
          <p:nvPr/>
        </p:nvCxnSpPr>
        <p:spPr bwMode="auto">
          <a:xfrm flipH="1">
            <a:off x="7091363" y="3592513"/>
            <a:ext cx="590550" cy="0"/>
          </a:xfrm>
          <a:prstGeom prst="line">
            <a:avLst/>
          </a:prstGeom>
          <a:noFill/>
          <a:ln w="9525">
            <a:solidFill>
              <a:srgbClr val="595959"/>
            </a:solidFill>
            <a:round/>
          </a:ln>
          <a:extLst>
            <a:ext uri="{909E8E84-426E-40DD-AFC4-6F175D3DCCD1}">
              <a14:hiddenFill xmlns:a14="http://schemas.microsoft.com/office/drawing/2010/main">
                <a:noFill/>
              </a14:hiddenFill>
            </a:ext>
          </a:extLst>
        </p:spPr>
      </p:cxnSp>
      <p:sp>
        <p:nvSpPr>
          <p:cNvPr id="76816" name="TextBox 48"/>
          <p:cNvSpPr txBox="1"/>
          <p:nvPr/>
        </p:nvSpPr>
        <p:spPr>
          <a:xfrm>
            <a:off x="7440613" y="3100388"/>
            <a:ext cx="1365250" cy="492125"/>
          </a:xfrm>
          <a:prstGeom prst="rect">
            <a:avLst/>
          </a:prstGeom>
          <a:noFill/>
          <a:ln w="9525">
            <a:noFill/>
          </a:ln>
        </p:spPr>
        <p:txBody>
          <a:bodyPr lIns="112485" tIns="56241" rIns="112485" bIns="56241">
            <a:spAutoFit/>
          </a:bodyPr>
          <a:lstStyle/>
          <a:p>
            <a:pPr>
              <a:buClr>
                <a:srgbClr val="000000"/>
              </a:buClr>
              <a:buFont typeface="Arial" panose="020B0604020202020204" pitchFamily="34" charset="0"/>
              <a:buNone/>
            </a:pPr>
            <a:r>
              <a:rPr lang="zh-CN" altLang="en-US" sz="1240" b="1" noProof="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年度</a:t>
            </a:r>
            <a:r>
              <a:rPr lang="en-US" altLang="zh-CN" sz="1240" b="1" noProof="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Campaign</a:t>
            </a:r>
            <a:endParaRPr lang="en-US" altLang="zh-CN" sz="1240" b="1" noProof="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buClr>
                <a:srgbClr val="000000"/>
              </a:buClr>
              <a:buFont typeface="Arial" panose="020B0604020202020204" pitchFamily="34" charset="0"/>
              <a:buNone/>
            </a:pPr>
            <a:r>
              <a:rPr lang="zh-CN" altLang="en-US" sz="1240" b="1" noProof="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营销</a:t>
            </a:r>
            <a:endParaRPr lang="zh-CN" altLang="en-US" sz="1240" b="1" noProof="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6817" name="TextBox 55"/>
          <p:cNvSpPr txBox="1"/>
          <p:nvPr/>
        </p:nvSpPr>
        <p:spPr>
          <a:xfrm>
            <a:off x="7591425" y="1373188"/>
            <a:ext cx="1371600" cy="779462"/>
          </a:xfrm>
          <a:prstGeom prst="rect">
            <a:avLst/>
          </a:prstGeom>
          <a:noFill/>
          <a:ln w="9525">
            <a:noFill/>
          </a:ln>
        </p:spPr>
        <p:txBody>
          <a:bodyPr lIns="112485" tIns="56241" rIns="112485" bIns="56241">
            <a:spAutoFit/>
          </a:bodyPr>
          <a:lstStyle>
            <a:lvl1pPr>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r>
              <a:rPr lang="en-US" altLang="zh-CN" sz="1600" b="1">
                <a:latin typeface="微软雅黑" panose="020B0503020204020204" pitchFamily="34" charset="-122"/>
                <a:ea typeface="微软雅黑" panose="020B0503020204020204" pitchFamily="34" charset="-122"/>
              </a:rPr>
              <a:t>     </a:t>
            </a:r>
            <a:r>
              <a:rPr lang="zh-CN" altLang="en-US" sz="1600" b="1">
                <a:latin typeface="微软雅黑" panose="020B0503020204020204" pitchFamily="34" charset="-122"/>
                <a:ea typeface="微软雅黑" panose="020B0503020204020204" pitchFamily="34" charset="-122"/>
              </a:rPr>
              <a:t>拉</a:t>
            </a:r>
            <a:endParaRPr lang="zh-CN" altLang="en-US" sz="1600" b="1">
              <a:latin typeface="微软雅黑" panose="020B0503020204020204" pitchFamily="34" charset="-122"/>
              <a:ea typeface="微软雅黑" panose="020B0503020204020204" pitchFamily="34" charset="-122"/>
            </a:endParaRPr>
          </a:p>
          <a:p>
            <a:r>
              <a:rPr lang="zh-CN" altLang="en-US" sz="1400" b="1">
                <a:latin typeface="微软雅黑" panose="020B0503020204020204" pitchFamily="34" charset="-122"/>
                <a:ea typeface="微软雅黑" panose="020B0503020204020204" pitchFamily="34" charset="-122"/>
              </a:rPr>
              <a:t>（</a:t>
            </a:r>
            <a:r>
              <a:rPr lang="zh-CN" altLang="en-US" sz="1200" b="1">
                <a:latin typeface="微软雅黑" panose="020B0503020204020204" pitchFamily="34" charset="-122"/>
                <a:ea typeface="微软雅黑" panose="020B0503020204020204" pitchFamily="34" charset="-122"/>
              </a:rPr>
              <a:t>内容创造</a:t>
            </a:r>
            <a:endParaRPr lang="zh-CN" altLang="en-US" sz="1200" b="1">
              <a:latin typeface="微软雅黑" panose="020B0503020204020204" pitchFamily="34" charset="-122"/>
              <a:ea typeface="微软雅黑" panose="020B0503020204020204" pitchFamily="34" charset="-122"/>
            </a:endParaRPr>
          </a:p>
          <a:p>
            <a:r>
              <a:rPr lang="zh-CN" altLang="en-US" sz="1200" b="1">
                <a:latin typeface="微软雅黑" panose="020B0503020204020204" pitchFamily="34" charset="-122"/>
                <a:ea typeface="微软雅黑" panose="020B0503020204020204" pitchFamily="34" charset="-122"/>
              </a:rPr>
              <a:t>口碑营销）</a:t>
            </a:r>
            <a:endParaRPr lang="zh-CN" altLang="en-US" sz="1200" b="1">
              <a:latin typeface="微软雅黑" panose="020B0503020204020204" pitchFamily="34" charset="-122"/>
              <a:ea typeface="微软雅黑" panose="020B0503020204020204" pitchFamily="34" charset="-122"/>
            </a:endParaRPr>
          </a:p>
        </p:txBody>
      </p:sp>
      <p:sp>
        <p:nvSpPr>
          <p:cNvPr id="76818" name="TextBox 63"/>
          <p:cNvSpPr txBox="1"/>
          <p:nvPr/>
        </p:nvSpPr>
        <p:spPr>
          <a:xfrm>
            <a:off x="7696200" y="774700"/>
            <a:ext cx="1117600" cy="365125"/>
          </a:xfrm>
          <a:prstGeom prst="rect">
            <a:avLst/>
          </a:prstGeom>
          <a:noFill/>
          <a:ln w="9525">
            <a:noFill/>
          </a:ln>
        </p:spPr>
        <p:txBody>
          <a:bodyPr lIns="112485" tIns="56241" rIns="112485" bIns="56241">
            <a:spAutoFit/>
          </a:bodyPr>
          <a:lstStyle/>
          <a:p>
            <a:pPr>
              <a:buClr>
                <a:srgbClr val="000000"/>
              </a:buClr>
              <a:buFont typeface="Arial" panose="020B0604020202020204" pitchFamily="34" charset="0"/>
              <a:buNone/>
            </a:pPr>
            <a:r>
              <a:rPr lang="zh-CN" altLang="en-US" sz="1655" b="1" noProof="1">
                <a:latin typeface="微软雅黑" panose="020B0503020204020204" pitchFamily="34" charset="-122"/>
                <a:ea typeface="微软雅黑" panose="020B0503020204020204" pitchFamily="34" charset="-122"/>
              </a:rPr>
              <a:t>推（广告）</a:t>
            </a:r>
            <a:endParaRPr lang="zh-CN" altLang="en-US" sz="1655" b="1" noProof="1">
              <a:latin typeface="微软雅黑" panose="020B0503020204020204" pitchFamily="34" charset="-122"/>
              <a:ea typeface="微软雅黑" panose="020B0503020204020204" pitchFamily="34" charset="-122"/>
            </a:endParaRPr>
          </a:p>
        </p:txBody>
      </p:sp>
      <p:cxnSp>
        <p:nvCxnSpPr>
          <p:cNvPr id="23570" name="直接连接符 64"/>
          <p:cNvCxnSpPr>
            <a:cxnSpLocks noChangeShapeType="1"/>
            <a:stCxn id="87050" idx="3"/>
            <a:endCxn id="87052" idx="1"/>
          </p:cNvCxnSpPr>
          <p:nvPr/>
        </p:nvCxnSpPr>
        <p:spPr bwMode="auto">
          <a:xfrm rot="10800000">
            <a:off x="7400925" y="5513388"/>
            <a:ext cx="296863" cy="3175"/>
          </a:xfrm>
          <a:prstGeom prst="line">
            <a:avLst/>
          </a:prstGeom>
          <a:noFill/>
          <a:ln w="9525">
            <a:solidFill>
              <a:srgbClr val="595959"/>
            </a:solidFill>
            <a:round/>
          </a:ln>
          <a:extLst>
            <a:ext uri="{909E8E84-426E-40DD-AFC4-6F175D3DCCD1}">
              <a14:hiddenFill xmlns:a14="http://schemas.microsoft.com/office/drawing/2010/main">
                <a:noFill/>
              </a14:hiddenFill>
            </a:ext>
          </a:extLst>
        </p:spPr>
      </p:cxnSp>
      <p:cxnSp>
        <p:nvCxnSpPr>
          <p:cNvPr id="23571" name="直接连接符 48"/>
          <p:cNvCxnSpPr>
            <a:cxnSpLocks noChangeShapeType="1"/>
            <a:stCxn id="87050" idx="3"/>
            <a:endCxn id="87052" idx="1"/>
          </p:cNvCxnSpPr>
          <p:nvPr/>
        </p:nvCxnSpPr>
        <p:spPr bwMode="auto">
          <a:xfrm rot="10800000">
            <a:off x="7402513" y="1611313"/>
            <a:ext cx="295275" cy="3175"/>
          </a:xfrm>
          <a:prstGeom prst="line">
            <a:avLst/>
          </a:prstGeom>
          <a:noFill/>
          <a:ln w="9525">
            <a:solidFill>
              <a:srgbClr val="595959"/>
            </a:solidFill>
            <a:round/>
          </a:ln>
          <a:extLst>
            <a:ext uri="{909E8E84-426E-40DD-AFC4-6F175D3DCCD1}">
              <a14:hiddenFill xmlns:a14="http://schemas.microsoft.com/office/drawing/2010/main">
                <a:noFill/>
              </a14:hiddenFill>
            </a:ext>
          </a:extLst>
        </p:spPr>
      </p:cxnSp>
      <p:sp>
        <p:nvSpPr>
          <p:cNvPr id="76821" name="TextBox 55"/>
          <p:cNvSpPr txBox="1"/>
          <p:nvPr/>
        </p:nvSpPr>
        <p:spPr>
          <a:xfrm>
            <a:off x="7785100" y="2316163"/>
            <a:ext cx="842963" cy="366712"/>
          </a:xfrm>
          <a:prstGeom prst="rect">
            <a:avLst/>
          </a:prstGeom>
          <a:noFill/>
          <a:ln w="9525">
            <a:noFill/>
          </a:ln>
        </p:spPr>
        <p:txBody>
          <a:bodyPr lIns="112485" tIns="56241" rIns="112485" bIns="56241">
            <a:spAutoFit/>
          </a:bodyPr>
          <a:lstStyle/>
          <a:p>
            <a:pPr>
              <a:buClr>
                <a:srgbClr val="000000"/>
              </a:buClr>
              <a:buFont typeface="Arial" panose="020B0604020202020204" pitchFamily="34" charset="0"/>
              <a:buNone/>
            </a:pPr>
            <a:r>
              <a:rPr lang="zh-CN" altLang="en-US" sz="1655" b="1" noProof="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分享</a:t>
            </a:r>
            <a:r>
              <a:rPr lang="zh-CN" altLang="en-US" sz="1655" noProof="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655" b="1" noProof="1">
              <a:latin typeface="微软雅黑" panose="020B0503020204020204" pitchFamily="34" charset="-122"/>
              <a:ea typeface="微软雅黑" panose="020B0503020204020204" pitchFamily="34" charset="-122"/>
            </a:endParaRPr>
          </a:p>
        </p:txBody>
      </p:sp>
      <p:cxnSp>
        <p:nvCxnSpPr>
          <p:cNvPr id="23573" name="直接连接符 59"/>
          <p:cNvCxnSpPr>
            <a:cxnSpLocks noChangeShapeType="1"/>
            <a:stCxn id="87050" idx="3"/>
            <a:endCxn id="87052" idx="1"/>
          </p:cNvCxnSpPr>
          <p:nvPr/>
        </p:nvCxnSpPr>
        <p:spPr bwMode="auto">
          <a:xfrm rot="10800000">
            <a:off x="7400925" y="2513013"/>
            <a:ext cx="295275" cy="3175"/>
          </a:xfrm>
          <a:prstGeom prst="line">
            <a:avLst/>
          </a:prstGeom>
          <a:noFill/>
          <a:ln w="9525">
            <a:solidFill>
              <a:srgbClr val="595959"/>
            </a:solidFill>
            <a:round/>
          </a:ln>
          <a:extLst>
            <a:ext uri="{909E8E84-426E-40DD-AFC4-6F175D3DCCD1}">
              <a14:hiddenFill xmlns:a14="http://schemas.microsoft.com/office/drawing/2010/main">
                <a:noFill/>
              </a14:hiddenFill>
            </a:ext>
          </a:extLst>
        </p:spPr>
      </p:cxnSp>
      <p:sp>
        <p:nvSpPr>
          <p:cNvPr id="76823" name="TextBox 48"/>
          <p:cNvSpPr txBox="1"/>
          <p:nvPr/>
        </p:nvSpPr>
        <p:spPr>
          <a:xfrm>
            <a:off x="7697788" y="5241925"/>
            <a:ext cx="1673225" cy="590550"/>
          </a:xfrm>
          <a:prstGeom prst="rect">
            <a:avLst/>
          </a:prstGeom>
          <a:noFill/>
          <a:ln w="9525">
            <a:noFill/>
          </a:ln>
        </p:spPr>
        <p:txBody>
          <a:bodyPr lIns="112485" tIns="56241" rIns="112485" bIns="56241">
            <a:spAutoFit/>
          </a:bodyPr>
          <a:lstStyle>
            <a:lvl1pPr>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r>
              <a:rPr lang="zh-CN" altLang="en-US" sz="1400" b="1">
                <a:latin typeface="微软雅黑" panose="020B0503020204020204" pitchFamily="34" charset="-122"/>
                <a:ea typeface="微软雅黑" panose="020B0503020204020204" pitchFamily="34" charset="-122"/>
              </a:rPr>
              <a:t>会员忠诚度</a:t>
            </a:r>
            <a:endParaRPr lang="zh-CN" altLang="en-US" sz="1400" b="1">
              <a:latin typeface="微软雅黑" panose="020B0503020204020204" pitchFamily="34" charset="-122"/>
              <a:ea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rPr>
              <a:t>营销</a:t>
            </a:r>
            <a:endParaRPr lang="zh-CN" altLang="en-US" sz="1600" b="1">
              <a:latin typeface="微软雅黑" panose="020B0503020204020204" pitchFamily="34" charset="-122"/>
              <a:ea typeface="微软雅黑" panose="020B0503020204020204" pitchFamily="34" charset="-122"/>
            </a:endParaRPr>
          </a:p>
        </p:txBody>
      </p:sp>
      <p:sp>
        <p:nvSpPr>
          <p:cNvPr id="76824" name="TextBox 70"/>
          <p:cNvSpPr txBox="1"/>
          <p:nvPr/>
        </p:nvSpPr>
        <p:spPr>
          <a:xfrm>
            <a:off x="8775700" y="2957513"/>
            <a:ext cx="1539875" cy="682625"/>
          </a:xfrm>
          <a:prstGeom prst="rect">
            <a:avLst/>
          </a:prstGeom>
          <a:noFill/>
          <a:ln w="9525">
            <a:noFill/>
          </a:ln>
        </p:spPr>
        <p:txBody>
          <a:bodyPr lIns="112485" tIns="56241" rIns="112485" bIns="56241">
            <a:spAutoFit/>
          </a:bodyPr>
          <a:lstStyle>
            <a:lvl1pPr>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r>
              <a:rPr lang="zh-CN" altLang="en-US" sz="1200">
                <a:solidFill>
                  <a:srgbClr val="FF0000"/>
                </a:solidFill>
                <a:latin typeface="微软雅黑" panose="020B0503020204020204" pitchFamily="34" charset="-122"/>
                <a:ea typeface="微软雅黑" panose="020B0503020204020204" pitchFamily="34" charset="-122"/>
              </a:rPr>
              <a:t>全年品牌主线 节假日活动</a:t>
            </a:r>
            <a:endParaRPr lang="zh-CN" altLang="en-US" sz="1200">
              <a:solidFill>
                <a:srgbClr val="FF0000"/>
              </a:solidFill>
              <a:latin typeface="微软雅黑" panose="020B0503020204020204" pitchFamily="34" charset="-122"/>
              <a:ea typeface="微软雅黑" panose="020B0503020204020204" pitchFamily="34" charset="-122"/>
            </a:endParaRPr>
          </a:p>
          <a:p>
            <a:r>
              <a:rPr lang="zh-CN" altLang="en-US" sz="1200">
                <a:solidFill>
                  <a:srgbClr val="FF0000"/>
                </a:solidFill>
                <a:latin typeface="微软雅黑" panose="020B0503020204020204" pitchFamily="34" charset="-122"/>
                <a:ea typeface="微软雅黑" panose="020B0503020204020204" pitchFamily="34" charset="-122"/>
              </a:rPr>
              <a:t>每周活动 每日活动</a:t>
            </a:r>
            <a:endParaRPr lang="zh-CN" altLang="en-US" sz="1200">
              <a:solidFill>
                <a:srgbClr val="FF0000"/>
              </a:solidFill>
              <a:latin typeface="微软雅黑" panose="020B0503020204020204" pitchFamily="34" charset="-122"/>
              <a:ea typeface="微软雅黑" panose="020B0503020204020204" pitchFamily="34" charset="-122"/>
            </a:endParaRPr>
          </a:p>
        </p:txBody>
      </p:sp>
      <p:sp>
        <p:nvSpPr>
          <p:cNvPr id="76825" name="TextBox 2"/>
          <p:cNvSpPr txBox="1"/>
          <p:nvPr/>
        </p:nvSpPr>
        <p:spPr>
          <a:xfrm>
            <a:off x="8750300" y="1585913"/>
            <a:ext cx="1751013" cy="660400"/>
          </a:xfrm>
          <a:prstGeom prst="rect">
            <a:avLst/>
          </a:prstGeom>
          <a:noFill/>
          <a:ln w="9525">
            <a:noFill/>
          </a:ln>
        </p:spPr>
        <p:txBody>
          <a:bodyPr lIns="90909" tIns="45454" rIns="90909" bIns="45454">
            <a:spAutoFit/>
          </a:bodyPr>
          <a:lstStyle>
            <a:lvl1pPr>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r>
              <a:rPr lang="en-US" altLang="zh-CN" sz="1200">
                <a:solidFill>
                  <a:srgbClr val="000000"/>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200">
                <a:solidFill>
                  <a:srgbClr val="000000"/>
                </a:solidFill>
                <a:latin typeface="微软雅黑" panose="020B0503020204020204" pitchFamily="34" charset="-122"/>
                <a:ea typeface="微软雅黑" panose="020B0503020204020204" pitchFamily="34" charset="-122"/>
                <a:sym typeface="宋体" panose="02010600030101010101" pitchFamily="2" charset="-122"/>
              </a:rPr>
              <a:t>新闻</a:t>
            </a:r>
            <a:r>
              <a:rPr lang="en-US" altLang="zh-CN" sz="1200">
                <a:solidFill>
                  <a:srgbClr val="000000"/>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1200">
                <a:solidFill>
                  <a:srgbClr val="000000"/>
                </a:solidFill>
                <a:latin typeface="微软雅黑" panose="020B0503020204020204" pitchFamily="34" charset="-122"/>
                <a:ea typeface="微软雅黑" panose="020B0503020204020204" pitchFamily="34" charset="-122"/>
                <a:sym typeface="宋体" panose="02010600030101010101" pitchFamily="2" charset="-122"/>
              </a:rPr>
              <a:t>软文类内容、关键词类内容、口碑类内容、自媒体内容</a:t>
            </a:r>
            <a:endParaRPr lang="zh-CN" altLang="en-US" sz="1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cxnSp>
        <p:nvCxnSpPr>
          <p:cNvPr id="23577" name="直接连接符 47"/>
          <p:cNvCxnSpPr>
            <a:cxnSpLocks noChangeShapeType="1"/>
            <a:stCxn id="87050" idx="3"/>
            <a:endCxn id="87052" idx="1"/>
          </p:cNvCxnSpPr>
          <p:nvPr/>
        </p:nvCxnSpPr>
        <p:spPr bwMode="auto">
          <a:xfrm rot="10800000">
            <a:off x="7385050" y="4956175"/>
            <a:ext cx="296863" cy="1588"/>
          </a:xfrm>
          <a:prstGeom prst="line">
            <a:avLst/>
          </a:prstGeom>
          <a:noFill/>
          <a:ln w="9525">
            <a:solidFill>
              <a:srgbClr val="595959"/>
            </a:solidFill>
            <a:round/>
          </a:ln>
          <a:extLst>
            <a:ext uri="{909E8E84-426E-40DD-AFC4-6F175D3DCCD1}">
              <a14:hiddenFill xmlns:a14="http://schemas.microsoft.com/office/drawing/2010/main">
                <a:noFill/>
              </a14:hiddenFill>
            </a:ext>
          </a:extLst>
        </p:spPr>
      </p:cxnSp>
      <p:sp>
        <p:nvSpPr>
          <p:cNvPr id="76827" name="TextBox 48"/>
          <p:cNvSpPr txBox="1"/>
          <p:nvPr/>
        </p:nvSpPr>
        <p:spPr>
          <a:xfrm>
            <a:off x="7681913" y="3868738"/>
            <a:ext cx="1674812" cy="365125"/>
          </a:xfrm>
          <a:prstGeom prst="rect">
            <a:avLst/>
          </a:prstGeom>
          <a:noFill/>
          <a:ln w="9525">
            <a:noFill/>
          </a:ln>
        </p:spPr>
        <p:txBody>
          <a:bodyPr lIns="112485" tIns="56241" rIns="112485" bIns="56241">
            <a:spAutoFit/>
          </a:bodyPr>
          <a:lstStyle/>
          <a:p>
            <a:pPr>
              <a:buClr>
                <a:srgbClr val="000000"/>
              </a:buClr>
              <a:buFont typeface="Arial" panose="020B0604020202020204" pitchFamily="34" charset="0"/>
              <a:buNone/>
            </a:pPr>
            <a:r>
              <a:rPr lang="en-US" altLang="zh-CN" sz="1655" b="1" noProof="1">
                <a:latin typeface="微软雅黑" panose="020B0503020204020204" pitchFamily="34" charset="-122"/>
                <a:ea typeface="微软雅黑" panose="020B0503020204020204" pitchFamily="34" charset="-122"/>
              </a:rPr>
              <a:t>O2O</a:t>
            </a:r>
            <a:endParaRPr lang="en-US" altLang="zh-CN" sz="1655" b="1" noProof="1">
              <a:latin typeface="微软雅黑" panose="020B0503020204020204" pitchFamily="34" charset="-122"/>
              <a:ea typeface="微软雅黑" panose="020B0503020204020204" pitchFamily="34" charset="-122"/>
            </a:endParaRPr>
          </a:p>
        </p:txBody>
      </p:sp>
      <p:sp>
        <p:nvSpPr>
          <p:cNvPr id="76828" name="TextBox 70"/>
          <p:cNvSpPr txBox="1"/>
          <p:nvPr/>
        </p:nvSpPr>
        <p:spPr>
          <a:xfrm>
            <a:off x="8577263" y="3802063"/>
            <a:ext cx="1738312" cy="714375"/>
          </a:xfrm>
          <a:prstGeom prst="rect">
            <a:avLst/>
          </a:prstGeom>
          <a:noFill/>
          <a:ln w="9525">
            <a:noFill/>
          </a:ln>
        </p:spPr>
        <p:txBody>
          <a:bodyPr lIns="112485" tIns="56241" rIns="112485" bIns="56241">
            <a:spAutoFit/>
          </a:bodyPr>
          <a:lstStyle>
            <a:lvl1pPr>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r>
              <a:rPr lang="zh-CN" altLang="en-US" sz="1200">
                <a:latin typeface="微软雅黑" panose="020B0503020204020204" pitchFamily="34" charset="-122"/>
                <a:ea typeface="微软雅黑" panose="020B0503020204020204" pitchFamily="34" charset="-122"/>
              </a:rPr>
              <a:t>线上活动带动线上</a:t>
            </a:r>
            <a:endParaRPr lang="zh-CN" altLang="en-US" sz="1200">
              <a:latin typeface="微软雅黑" panose="020B0503020204020204" pitchFamily="34" charset="-122"/>
              <a:ea typeface="微软雅黑" panose="020B0503020204020204" pitchFamily="34" charset="-122"/>
            </a:endParaRPr>
          </a:p>
          <a:p>
            <a:r>
              <a:rPr lang="zh-CN" altLang="en-US" sz="1200">
                <a:latin typeface="微软雅黑" panose="020B0503020204020204" pitchFamily="34" charset="-122"/>
                <a:ea typeface="微软雅黑" panose="020B0503020204020204" pitchFamily="34" charset="-122"/>
              </a:rPr>
              <a:t>二维码铺设</a:t>
            </a:r>
            <a:endParaRPr lang="zh-CN" altLang="en-US" sz="12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线下活动带动线上</a:t>
            </a:r>
            <a:endParaRPr lang="zh-CN" altLang="en-US" sz="1400">
              <a:latin typeface="微软雅黑" panose="020B0503020204020204" pitchFamily="34" charset="-122"/>
              <a:ea typeface="微软雅黑" panose="020B0503020204020204" pitchFamily="34" charset="-122"/>
            </a:endParaRPr>
          </a:p>
        </p:txBody>
      </p:sp>
      <p:cxnSp>
        <p:nvCxnSpPr>
          <p:cNvPr id="23580" name="直接连接符 47"/>
          <p:cNvCxnSpPr>
            <a:cxnSpLocks noChangeShapeType="1"/>
            <a:stCxn id="87050" idx="3"/>
            <a:endCxn id="87052" idx="1"/>
          </p:cNvCxnSpPr>
          <p:nvPr/>
        </p:nvCxnSpPr>
        <p:spPr bwMode="auto">
          <a:xfrm rot="10800000">
            <a:off x="7400925" y="4049713"/>
            <a:ext cx="295275" cy="0"/>
          </a:xfrm>
          <a:prstGeom prst="line">
            <a:avLst/>
          </a:prstGeom>
          <a:noFill/>
          <a:ln w="9525">
            <a:solidFill>
              <a:srgbClr val="595959"/>
            </a:solidFill>
            <a:round/>
          </a:ln>
          <a:extLst>
            <a:ext uri="{909E8E84-426E-40DD-AFC4-6F175D3DCCD1}">
              <a14:hiddenFill xmlns:a14="http://schemas.microsoft.com/office/drawing/2010/main">
                <a:noFill/>
              </a14:hiddenFill>
            </a:ext>
          </a:extLst>
        </p:spPr>
      </p:cxnSp>
      <p:sp>
        <p:nvSpPr>
          <p:cNvPr id="76830" name="TextBox 70"/>
          <p:cNvSpPr txBox="1"/>
          <p:nvPr/>
        </p:nvSpPr>
        <p:spPr>
          <a:xfrm>
            <a:off x="8750300" y="5275263"/>
            <a:ext cx="1703388" cy="333375"/>
          </a:xfrm>
          <a:prstGeom prst="rect">
            <a:avLst/>
          </a:prstGeom>
          <a:noFill/>
          <a:ln w="9525">
            <a:noFill/>
          </a:ln>
        </p:spPr>
        <p:txBody>
          <a:bodyPr lIns="112485" tIns="56241" rIns="112485" bIns="56241">
            <a:spAutoFit/>
          </a:bodyPr>
          <a:lstStyle>
            <a:lvl1pPr>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r>
              <a:rPr lang="zh-CN" altLang="en-US" sz="1400">
                <a:latin typeface="微软雅黑" panose="020B0503020204020204" pitchFamily="34" charset="-122"/>
                <a:ea typeface="微软雅黑" panose="020B0503020204020204" pitchFamily="34" charset="-122"/>
              </a:rPr>
              <a:t>会员系统及忠诚度</a:t>
            </a:r>
            <a:endParaRPr lang="zh-CN" altLang="en-US" sz="1400">
              <a:latin typeface="微软雅黑" panose="020B0503020204020204" pitchFamily="34" charset="-122"/>
              <a:ea typeface="微软雅黑" panose="020B0503020204020204" pitchFamily="34" charset="-122"/>
            </a:endParaRPr>
          </a:p>
        </p:txBody>
      </p:sp>
      <p:sp>
        <p:nvSpPr>
          <p:cNvPr id="76831" name="TextBox 1"/>
          <p:cNvSpPr txBox="1"/>
          <p:nvPr/>
        </p:nvSpPr>
        <p:spPr>
          <a:xfrm>
            <a:off x="903288" y="2957513"/>
            <a:ext cx="2647950" cy="474662"/>
          </a:xfrm>
          <a:prstGeom prst="rect">
            <a:avLst/>
          </a:prstGeom>
          <a:noFill/>
          <a:ln w="9525">
            <a:noFill/>
          </a:ln>
        </p:spPr>
        <p:txBody>
          <a:bodyPr lIns="94492" tIns="47245" rIns="94492" bIns="47245">
            <a:spAutoFit/>
          </a:bodyPr>
          <a:lstStyle/>
          <a:p>
            <a:pPr algn="ctr">
              <a:buClr>
                <a:srgbClr val="000000"/>
              </a:buClr>
              <a:buFont typeface="Arial" panose="020B0604020202020204" pitchFamily="34" charset="0"/>
              <a:buNone/>
            </a:pPr>
            <a:r>
              <a:rPr lang="en-US" altLang="zh-CN" sz="2480" b="1" noProof="1">
                <a:solidFill>
                  <a:schemeClr val="bg1"/>
                </a:solidFill>
                <a:latin typeface="微软雅黑" panose="020B0503020204020204" pitchFamily="34" charset="-122"/>
                <a:ea typeface="微软雅黑" panose="020B0503020204020204" pitchFamily="34" charset="-122"/>
              </a:rPr>
              <a:t>Original</a:t>
            </a:r>
            <a:r>
              <a:rPr lang="zh-CN" altLang="en-US" sz="2480" b="1" noProof="1">
                <a:solidFill>
                  <a:schemeClr val="bg1"/>
                </a:solidFill>
                <a:latin typeface="微软雅黑" panose="020B0503020204020204" pitchFamily="34" charset="-122"/>
                <a:ea typeface="微软雅黑" panose="020B0503020204020204" pitchFamily="34" charset="-122"/>
              </a:rPr>
              <a:t> </a:t>
            </a:r>
            <a:r>
              <a:rPr lang="en-US" altLang="zh-CN" sz="2480" b="1" noProof="1">
                <a:solidFill>
                  <a:schemeClr val="bg1"/>
                </a:solidFill>
                <a:latin typeface="微软雅黑" panose="020B0503020204020204" pitchFamily="34" charset="-122"/>
                <a:ea typeface="微软雅黑" panose="020B0503020204020204" pitchFamily="34" charset="-122"/>
              </a:rPr>
              <a:t>Brand</a:t>
            </a:r>
            <a:endParaRPr lang="en-US" altLang="zh-CN" sz="2480" b="1" noProof="1">
              <a:solidFill>
                <a:schemeClr val="bg1"/>
              </a:solidFill>
              <a:latin typeface="微软雅黑" panose="020B0503020204020204" pitchFamily="34" charset="-122"/>
              <a:ea typeface="微软雅黑" panose="020B0503020204020204" pitchFamily="34" charset="-122"/>
            </a:endParaRPr>
          </a:p>
        </p:txBody>
      </p:sp>
      <p:sp>
        <p:nvSpPr>
          <p:cNvPr id="76832" name="TextBox 70"/>
          <p:cNvSpPr txBox="1"/>
          <p:nvPr/>
        </p:nvSpPr>
        <p:spPr>
          <a:xfrm>
            <a:off x="8628063" y="2189163"/>
            <a:ext cx="1941512" cy="682625"/>
          </a:xfrm>
          <a:prstGeom prst="rect">
            <a:avLst/>
          </a:prstGeom>
          <a:noFill/>
          <a:ln w="9525">
            <a:noFill/>
          </a:ln>
        </p:spPr>
        <p:txBody>
          <a:bodyPr lIns="112485" tIns="56241" rIns="112485" bIns="56241">
            <a:spAutoFit/>
          </a:bodyPr>
          <a:lstStyle>
            <a:lvl1pPr>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r>
              <a:rPr lang="zh-CN" altLang="en-US" sz="1200">
                <a:solidFill>
                  <a:srgbClr val="000000"/>
                </a:solidFill>
                <a:latin typeface="微软雅黑" panose="020B0503020204020204" pitchFamily="34" charset="-122"/>
                <a:ea typeface="微软雅黑" panose="020B0503020204020204" pitchFamily="34" charset="-122"/>
                <a:sym typeface="宋体" panose="02010600030101010101" pitchFamily="2" charset="-122"/>
              </a:rPr>
              <a:t>自媒体矩阵、自媒体内容、自媒体运营、自媒体活动</a:t>
            </a:r>
            <a:endParaRPr lang="en-US" altLang="zh-CN" sz="1500">
              <a:latin typeface="微软雅黑" panose="020B0503020204020204" pitchFamily="34" charset="-122"/>
              <a:ea typeface="微软雅黑" panose="020B0503020204020204" pitchFamily="34" charset="-122"/>
            </a:endParaRPr>
          </a:p>
        </p:txBody>
      </p:sp>
      <p:sp>
        <p:nvSpPr>
          <p:cNvPr id="76833" name="TextBox 70"/>
          <p:cNvSpPr txBox="1"/>
          <p:nvPr/>
        </p:nvSpPr>
        <p:spPr>
          <a:xfrm>
            <a:off x="8701088" y="688975"/>
            <a:ext cx="1935162" cy="682625"/>
          </a:xfrm>
          <a:prstGeom prst="rect">
            <a:avLst/>
          </a:prstGeom>
          <a:noFill/>
          <a:ln w="9525">
            <a:noFill/>
          </a:ln>
        </p:spPr>
        <p:txBody>
          <a:bodyPr lIns="112485" tIns="56241" rIns="112485" bIns="56241">
            <a:spAutoFit/>
          </a:bodyPr>
          <a:lstStyle>
            <a:lvl1pPr>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r>
              <a:rPr lang="zh-CN" altLang="en-US" sz="1200">
                <a:solidFill>
                  <a:srgbClr val="000000"/>
                </a:solidFill>
                <a:latin typeface="微软雅黑" panose="020B0503020204020204" pitchFamily="34" charset="-122"/>
                <a:ea typeface="微软雅黑" panose="020B0503020204020204" pitchFamily="34" charset="-122"/>
                <a:sym typeface="宋体" panose="02010600030101010101" pitchFamily="2" charset="-122"/>
              </a:rPr>
              <a:t>数字广告、电视广告、户外广告、圈层广告</a:t>
            </a:r>
            <a:r>
              <a:rPr lang="zh-CN" altLang="en-US" sz="1000">
                <a:solidFill>
                  <a:srgbClr val="333333"/>
                </a:solidFill>
                <a:latin typeface="微软雅黑" panose="020B0503020204020204" pitchFamily="34" charset="-122"/>
                <a:ea typeface="微软雅黑" panose="020B0503020204020204" pitchFamily="34" charset="-122"/>
                <a:sym typeface="宋体" panose="02010600030101010101" pitchFamily="2" charset="-122"/>
              </a:rPr>
              <a:t> 、</a:t>
            </a:r>
            <a:r>
              <a:rPr lang="en-US" altLang="zh-CN" sz="1200">
                <a:latin typeface="微软雅黑" panose="020B0503020204020204" pitchFamily="34" charset="-122"/>
                <a:ea typeface="微软雅黑" panose="020B0503020204020204" pitchFamily="34" charset="-122"/>
              </a:rPr>
              <a:t>DSP</a:t>
            </a:r>
            <a:r>
              <a:rPr lang="zh-CN" altLang="en-US" sz="1200">
                <a:latin typeface="微软雅黑" panose="020B0503020204020204" pitchFamily="34" charset="-122"/>
                <a:ea typeface="微软雅黑" panose="020B0503020204020204" pitchFamily="34" charset="-122"/>
              </a:rPr>
              <a:t>平台精准广告投放</a:t>
            </a:r>
            <a:endParaRPr lang="zh-CN" altLang="en-US" sz="1200">
              <a:latin typeface="微软雅黑" panose="020B0503020204020204" pitchFamily="34" charset="-122"/>
              <a:ea typeface="微软雅黑" panose="020B0503020204020204" pitchFamily="34" charset="-122"/>
            </a:endParaRPr>
          </a:p>
        </p:txBody>
      </p:sp>
      <p:sp>
        <p:nvSpPr>
          <p:cNvPr id="76834" name="TextBox 48"/>
          <p:cNvSpPr txBox="1"/>
          <p:nvPr/>
        </p:nvSpPr>
        <p:spPr>
          <a:xfrm>
            <a:off x="7681913" y="4830763"/>
            <a:ext cx="1674812" cy="366712"/>
          </a:xfrm>
          <a:prstGeom prst="rect">
            <a:avLst/>
          </a:prstGeom>
          <a:noFill/>
          <a:ln w="9525">
            <a:noFill/>
          </a:ln>
        </p:spPr>
        <p:txBody>
          <a:bodyPr lIns="112485" tIns="56241" rIns="112485" bIns="56241">
            <a:spAutoFit/>
          </a:bodyPr>
          <a:lstStyle>
            <a:lvl1pPr>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r>
              <a:rPr lang="zh-CN" altLang="en-US" sz="1600" b="1">
                <a:latin typeface="微软雅黑" panose="020B0503020204020204" pitchFamily="34" charset="-122"/>
                <a:ea typeface="微软雅黑" panose="020B0503020204020204" pitchFamily="34" charset="-122"/>
              </a:rPr>
              <a:t>事件营销</a:t>
            </a:r>
            <a:endParaRPr lang="zh-CN" altLang="en-US" sz="1600" b="1">
              <a:latin typeface="微软雅黑" panose="020B0503020204020204" pitchFamily="34" charset="-122"/>
              <a:ea typeface="微软雅黑" panose="020B0503020204020204" pitchFamily="34" charset="-122"/>
            </a:endParaRPr>
          </a:p>
        </p:txBody>
      </p:sp>
      <p:sp>
        <p:nvSpPr>
          <p:cNvPr id="76835" name="TextBox 70"/>
          <p:cNvSpPr txBox="1"/>
          <p:nvPr/>
        </p:nvSpPr>
        <p:spPr>
          <a:xfrm>
            <a:off x="8645525" y="4846638"/>
            <a:ext cx="1800225" cy="334962"/>
          </a:xfrm>
          <a:prstGeom prst="rect">
            <a:avLst/>
          </a:prstGeom>
          <a:noFill/>
          <a:ln w="9525">
            <a:noFill/>
          </a:ln>
        </p:spPr>
        <p:txBody>
          <a:bodyPr lIns="112485" tIns="56241" rIns="112485" bIns="56241">
            <a:spAutoFit/>
          </a:bodyPr>
          <a:lstStyle>
            <a:lvl1pPr>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r>
              <a:rPr lang="zh-CN" altLang="en-US" sz="1400">
                <a:latin typeface="微软雅黑" panose="020B0503020204020204" pitchFamily="34" charset="-122"/>
                <a:ea typeface="微软雅黑" panose="020B0503020204020204" pitchFamily="34" charset="-122"/>
              </a:rPr>
              <a:t>大型事件营销策划</a:t>
            </a:r>
            <a:endParaRPr lang="zh-CN" altLang="en-US" sz="1400">
              <a:latin typeface="微软雅黑" panose="020B0503020204020204" pitchFamily="34" charset="-122"/>
              <a:ea typeface="微软雅黑" panose="020B0503020204020204" pitchFamily="34" charset="-122"/>
            </a:endParaRPr>
          </a:p>
        </p:txBody>
      </p:sp>
      <p:sp>
        <p:nvSpPr>
          <p:cNvPr id="64516" name="矩形 15"/>
          <p:cNvSpPr/>
          <p:nvPr/>
        </p:nvSpPr>
        <p:spPr>
          <a:xfrm>
            <a:off x="4378325" y="2822575"/>
            <a:ext cx="2524125" cy="490538"/>
          </a:xfrm>
          <a:prstGeom prst="rect">
            <a:avLst/>
          </a:prstGeom>
          <a:solidFill>
            <a:schemeClr val="bg1">
              <a:lumMod val="50000"/>
            </a:schemeClr>
          </a:solidFill>
          <a:ln w="9525"/>
        </p:spPr>
        <p:style>
          <a:lnRef idx="2">
            <a:schemeClr val="dk1">
              <a:shade val="50000"/>
            </a:schemeClr>
          </a:lnRef>
          <a:fillRef idx="1">
            <a:schemeClr val="dk1"/>
          </a:fillRef>
          <a:effectRef idx="0">
            <a:schemeClr val="dk1"/>
          </a:effectRef>
          <a:fontRef idx="minor">
            <a:schemeClr val="lt1"/>
          </a:fontRef>
        </p:style>
        <p:txBody>
          <a:bodyPr lIns="105672" tIns="52836" rIns="105672" bIns="52836" anchor="ctr"/>
          <a:lstStyle>
            <a:lvl1pPr>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a:r>
              <a:rPr lang="zh-CN" altLang="en-US" sz="1200">
                <a:solidFill>
                  <a:srgbClr val="FFFFFF"/>
                </a:solidFill>
                <a:latin typeface="微软雅黑" panose="020B0503020204020204" pitchFamily="34" charset="-122"/>
                <a:ea typeface="微软雅黑" panose="020B0503020204020204" pitchFamily="34" charset="-122"/>
                <a:sym typeface="宋体" panose="02010600030101010101" pitchFamily="2" charset="-122"/>
              </a:rPr>
              <a:t>品牌资产与消费者决策流程</a:t>
            </a:r>
            <a:endParaRPr lang="zh-CN" altLang="en-US" sz="12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4514" name="矩形 23"/>
          <p:cNvSpPr/>
          <p:nvPr/>
        </p:nvSpPr>
        <p:spPr>
          <a:xfrm>
            <a:off x="4386263" y="2417763"/>
            <a:ext cx="2516187" cy="406400"/>
          </a:xfrm>
          <a:prstGeom prst="rect">
            <a:avLst/>
          </a:prstGeom>
          <a:solidFill>
            <a:schemeClr val="bg1">
              <a:lumMod val="50000"/>
            </a:schemeClr>
          </a:solidFill>
          <a:ln w="9525"/>
        </p:spPr>
        <p:style>
          <a:lnRef idx="2">
            <a:schemeClr val="dk1">
              <a:shade val="50000"/>
            </a:schemeClr>
          </a:lnRef>
          <a:fillRef idx="1">
            <a:schemeClr val="dk1"/>
          </a:fillRef>
          <a:effectRef idx="0">
            <a:schemeClr val="dk1"/>
          </a:effectRef>
          <a:fontRef idx="minor">
            <a:schemeClr val="lt1"/>
          </a:fontRef>
        </p:style>
        <p:txBody>
          <a:bodyPr lIns="105672" tIns="52836" rIns="105672" bIns="52836" anchor="ctr"/>
          <a:lstStyle>
            <a:lvl1pPr>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a:r>
              <a:rPr lang="zh-CN" altLang="en-US" sz="1200">
                <a:solidFill>
                  <a:srgbClr val="FFFFFF"/>
                </a:solidFill>
                <a:latin typeface="微软雅黑" panose="020B0503020204020204" pitchFamily="34" charset="-122"/>
                <a:ea typeface="微软雅黑" panose="020B0503020204020204" pitchFamily="34" charset="-122"/>
                <a:sym typeface="宋体" panose="02010600030101010101" pitchFamily="2" charset="-122"/>
              </a:rPr>
              <a:t>把握品牌定位及调性</a:t>
            </a:r>
            <a:endParaRPr lang="zh-CN" altLang="en-US" sz="12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6" name="矩形 25"/>
          <p:cNvSpPr/>
          <p:nvPr/>
        </p:nvSpPr>
        <p:spPr>
          <a:xfrm>
            <a:off x="4386263" y="3259138"/>
            <a:ext cx="2516187" cy="476250"/>
          </a:xfrm>
          <a:prstGeom prst="rect">
            <a:avLst/>
          </a:prstGeom>
          <a:solidFill>
            <a:schemeClr val="bg1">
              <a:lumMod val="50000"/>
            </a:schemeClr>
          </a:solidFill>
          <a:ln w="9525"/>
        </p:spPr>
        <p:style>
          <a:lnRef idx="2">
            <a:schemeClr val="dk1">
              <a:shade val="50000"/>
            </a:schemeClr>
          </a:lnRef>
          <a:fillRef idx="1">
            <a:schemeClr val="dk1"/>
          </a:fillRef>
          <a:effectRef idx="0">
            <a:schemeClr val="dk1"/>
          </a:effectRef>
          <a:fontRef idx="minor">
            <a:schemeClr val="lt1"/>
          </a:fontRef>
        </p:style>
        <p:txBody>
          <a:bodyPr lIns="105672" tIns="52836" rIns="105672" bIns="52836" anchor="ctr"/>
          <a:lstStyle>
            <a:lvl1pPr>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a:r>
              <a:rPr lang="zh-CN" altLang="en-US" sz="1200">
                <a:solidFill>
                  <a:srgbClr val="FFFFFF"/>
                </a:solidFill>
                <a:latin typeface="微软雅黑" panose="020B0503020204020204" pitchFamily="34" charset="-122"/>
                <a:ea typeface="微软雅黑" panose="020B0503020204020204" pitchFamily="34" charset="-122"/>
                <a:sym typeface="宋体" panose="02010600030101010101" pitchFamily="2" charset="-122"/>
              </a:rPr>
              <a:t>构建品牌领导力及品牌体验</a:t>
            </a:r>
            <a:endParaRPr lang="zh-CN" altLang="en-US" sz="12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4520" name="矩形 19"/>
          <p:cNvSpPr/>
          <p:nvPr/>
        </p:nvSpPr>
        <p:spPr>
          <a:xfrm>
            <a:off x="4386263" y="3719513"/>
            <a:ext cx="2516187" cy="509587"/>
          </a:xfrm>
          <a:prstGeom prst="rect">
            <a:avLst/>
          </a:prstGeom>
          <a:solidFill>
            <a:schemeClr val="bg1">
              <a:lumMod val="50000"/>
            </a:schemeClr>
          </a:solidFill>
          <a:ln w="9525"/>
        </p:spPr>
        <p:style>
          <a:lnRef idx="2">
            <a:schemeClr val="dk1">
              <a:shade val="50000"/>
            </a:schemeClr>
          </a:lnRef>
          <a:fillRef idx="1">
            <a:schemeClr val="dk1"/>
          </a:fillRef>
          <a:effectRef idx="0">
            <a:schemeClr val="dk1"/>
          </a:effectRef>
          <a:fontRef idx="minor">
            <a:schemeClr val="lt1"/>
          </a:fontRef>
        </p:style>
        <p:txBody>
          <a:bodyPr lIns="105672" tIns="52836" rIns="105672" bIns="52836" anchor="ctr"/>
          <a:lstStyle>
            <a:lvl1pPr>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a:r>
              <a:rPr lang="zh-CN" altLang="en-US" sz="1200">
                <a:solidFill>
                  <a:srgbClr val="FFFFFF"/>
                </a:solidFill>
                <a:latin typeface="微软雅黑" panose="020B0503020204020204" pitchFamily="34" charset="-122"/>
                <a:ea typeface="微软雅黑" panose="020B0503020204020204" pitchFamily="34" charset="-122"/>
                <a:sym typeface="宋体" panose="02010600030101010101" pitchFamily="2" charset="-122"/>
              </a:rPr>
              <a:t>建立数字营销策略组合</a:t>
            </a:r>
            <a:endParaRPr lang="zh-CN" altLang="en-US" sz="12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圆角矩形 19"/>
          <p:cNvSpPr>
            <a:spLocks noChangeArrowheads="1"/>
          </p:cNvSpPr>
          <p:nvPr/>
        </p:nvSpPr>
        <p:spPr bwMode="auto">
          <a:xfrm>
            <a:off x="4292600" y="2151063"/>
            <a:ext cx="2751138" cy="2771775"/>
          </a:xfrm>
          <a:prstGeom prst="roundRect">
            <a:avLst>
              <a:gd name="adj" fmla="val 16667"/>
            </a:avLst>
          </a:prstGeom>
          <a:noFill/>
          <a:ln w="25400">
            <a:solidFill>
              <a:schemeClr val="tx1">
                <a:lumMod val="65000"/>
                <a:lumOff val="35000"/>
              </a:schemeClr>
            </a:solidFill>
            <a:round/>
          </a:ln>
          <a:extLst>
            <a:ext uri="{909E8E84-426E-40DD-AFC4-6F175D3DCCD1}">
              <a14:hiddenFill xmlns:a14="http://schemas.microsoft.com/office/drawing/2010/main">
                <a:solidFill>
                  <a:srgbClr val="FFFFFF"/>
                </a:solidFill>
              </a14:hiddenFill>
            </a:ext>
          </a:extLst>
        </p:spPr>
        <p:txBody>
          <a:bodyPr lIns="112485" tIns="56241" rIns="112485" bIns="56241"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buClr>
                <a:srgbClr val="000000"/>
              </a:buClr>
              <a:buFont typeface="Arial" panose="020B0604020202020204" pitchFamily="34" charset="0"/>
              <a:buNone/>
              <a:defRPr/>
            </a:pPr>
            <a:endParaRPr lang="zh-CN" altLang="en-US" sz="2480" b="1">
              <a:solidFill>
                <a:srgbClr val="C00000"/>
              </a:solidFill>
              <a:latin typeface="微软雅黑" panose="020B0503020204020204" pitchFamily="34" charset="-122"/>
              <a:ea typeface="微软雅黑" panose="020B0503020204020204" pitchFamily="34" charset="-122"/>
            </a:endParaRPr>
          </a:p>
        </p:txBody>
      </p:sp>
      <p:sp>
        <p:nvSpPr>
          <p:cNvPr id="3" name="等腰三角形 2"/>
          <p:cNvSpPr/>
          <p:nvPr/>
        </p:nvSpPr>
        <p:spPr>
          <a:xfrm flipV="1">
            <a:off x="5378450" y="2779713"/>
            <a:ext cx="528638" cy="1778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170" noProof="1"/>
          </a:p>
        </p:txBody>
      </p:sp>
      <p:sp>
        <p:nvSpPr>
          <p:cNvPr id="4" name="等腰三角形 3"/>
          <p:cNvSpPr/>
          <p:nvPr/>
        </p:nvSpPr>
        <p:spPr>
          <a:xfrm flipV="1">
            <a:off x="5380038" y="3230563"/>
            <a:ext cx="528637" cy="17938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170" noProof="1"/>
          </a:p>
        </p:txBody>
      </p:sp>
      <p:sp>
        <p:nvSpPr>
          <p:cNvPr id="5" name="等腰三角形 4"/>
          <p:cNvSpPr/>
          <p:nvPr/>
        </p:nvSpPr>
        <p:spPr>
          <a:xfrm flipV="1">
            <a:off x="5403850" y="3671888"/>
            <a:ext cx="528638" cy="17938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170" noProof="1"/>
          </a:p>
        </p:txBody>
      </p:sp>
      <p:sp>
        <p:nvSpPr>
          <p:cNvPr id="7" name="矩形 19"/>
          <p:cNvSpPr/>
          <p:nvPr/>
        </p:nvSpPr>
        <p:spPr>
          <a:xfrm>
            <a:off x="4384675" y="4205288"/>
            <a:ext cx="2539206" cy="509587"/>
          </a:xfrm>
          <a:prstGeom prst="rect">
            <a:avLst/>
          </a:prstGeom>
          <a:solidFill>
            <a:srgbClr val="C00000"/>
          </a:solidFill>
          <a:ln w="25400">
            <a:noFill/>
          </a:ln>
        </p:spPr>
        <p:txBody>
          <a:bodyPr lIns="112485" tIns="56241" rIns="112485" bIns="56241" anchor="ctr" compatLnSpc="0"/>
          <a:lstStyle>
            <a:lvl1pPr>
              <a:defRPr kumimoji="1" sz="2400">
                <a:solidFill>
                  <a:schemeClr val="tx1"/>
                </a:solidFill>
                <a:latin typeface="Calibri" panose="020F0502020204030204" charset="0"/>
                <a:ea typeface="宋体" panose="02010600030101010101" pitchFamily="2" charset="-122"/>
              </a:defRPr>
            </a:lvl1pPr>
            <a:lvl2pPr marL="742950" indent="-285750">
              <a:defRPr kumimoji="1" sz="2400">
                <a:solidFill>
                  <a:schemeClr val="tx1"/>
                </a:solidFill>
                <a:latin typeface="Calibri" panose="020F0502020204030204" charset="0"/>
                <a:ea typeface="宋体" panose="02010600030101010101" pitchFamily="2" charset="-122"/>
              </a:defRPr>
            </a:lvl2pPr>
            <a:lvl3pPr marL="1143000" indent="-228600">
              <a:defRPr kumimoji="1" sz="2400">
                <a:solidFill>
                  <a:schemeClr val="tx1"/>
                </a:solidFill>
                <a:latin typeface="Calibri" panose="020F0502020204030204" charset="0"/>
                <a:ea typeface="宋体" panose="02010600030101010101" pitchFamily="2" charset="-122"/>
              </a:defRPr>
            </a:lvl3pPr>
            <a:lvl4pPr marL="1600200" indent="-228600">
              <a:defRPr kumimoji="1" sz="2400">
                <a:solidFill>
                  <a:schemeClr val="tx1"/>
                </a:solidFill>
                <a:latin typeface="Calibri" panose="020F0502020204030204" charset="0"/>
                <a:ea typeface="宋体" panose="02010600030101010101" pitchFamily="2" charset="-122"/>
              </a:defRPr>
            </a:lvl4pPr>
            <a:lvl5pPr marL="2057400" indent="-228600">
              <a:defRPr kumimoji="1" sz="2400">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charset="0"/>
                <a:ea typeface="宋体" panose="02010600030101010101" pitchFamily="2" charset="-122"/>
              </a:defRPr>
            </a:lvl9pPr>
          </a:lstStyle>
          <a:p>
            <a:pPr algn="ctr" eaLnBrk="0" hangingPunct="0">
              <a:buClr>
                <a:srgbClr val="000000"/>
              </a:buClr>
              <a:buFont typeface="Arial" panose="020B0604020202020204" pitchFamily="34" charset="0"/>
              <a:buNone/>
            </a:pPr>
            <a:r>
              <a:rPr kumimoji="0" lang="en-US" altLang="zh-CN" sz="1550" b="1" noProof="1">
                <a:solidFill>
                  <a:schemeClr val="bg1"/>
                </a:solidFill>
                <a:latin typeface="微软雅黑" panose="020B0503020204020204" pitchFamily="34" charset="-122"/>
                <a:ea typeface="微软雅黑" panose="020B0503020204020204" pitchFamily="34" charset="-122"/>
                <a:sym typeface="+mn-ea"/>
              </a:rPr>
              <a:t>New Brand Rebuilding</a:t>
            </a:r>
            <a:endParaRPr kumimoji="0" lang="en-US" altLang="zh-CN" sz="1550" b="1" noProof="1">
              <a:solidFill>
                <a:schemeClr val="bg1"/>
              </a:solidFill>
              <a:latin typeface="微软雅黑" panose="020B0503020204020204" pitchFamily="34" charset="-122"/>
              <a:ea typeface="微软雅黑" panose="020B0503020204020204" pitchFamily="34" charset="-122"/>
              <a:sym typeface="+mn-ea"/>
            </a:endParaRPr>
          </a:p>
        </p:txBody>
      </p:sp>
      <p:sp>
        <p:nvSpPr>
          <p:cNvPr id="10" name="等腰三角形 9"/>
          <p:cNvSpPr/>
          <p:nvPr/>
        </p:nvSpPr>
        <p:spPr>
          <a:xfrm flipV="1">
            <a:off x="5403850" y="4156075"/>
            <a:ext cx="528638" cy="17938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170" noProof="1"/>
          </a:p>
        </p:txBody>
      </p:sp>
      <p:sp>
        <p:nvSpPr>
          <p:cNvPr id="11" name="文本框 10"/>
          <p:cNvSpPr txBox="1"/>
          <p:nvPr/>
        </p:nvSpPr>
        <p:spPr>
          <a:xfrm>
            <a:off x="10569575" y="1046163"/>
            <a:ext cx="1698625" cy="760412"/>
          </a:xfrm>
          <a:prstGeom prst="rect">
            <a:avLst/>
          </a:prstGeom>
          <a:solidFill>
            <a:schemeClr val="bg1">
              <a:lumMod val="65000"/>
            </a:schemeClr>
          </a:solidFill>
        </p:spPr>
        <p:txBody>
          <a:bodyPr>
            <a:spAutoFit/>
          </a:bodyPr>
          <a:lstStyle>
            <a:lvl1pPr marL="269875" indent="-269875">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a:r>
              <a:rPr lang="zh-CN" altLang="en-US" sz="1400" b="1">
                <a:solidFill>
                  <a:srgbClr val="333333"/>
                </a:solidFill>
                <a:latin typeface="微软雅黑" panose="020B0503020204020204" pitchFamily="34" charset="-122"/>
                <a:ea typeface="微软雅黑" panose="020B0503020204020204" pitchFamily="34" charset="-122"/>
                <a:sym typeface="宋体" panose="02010600030101010101" pitchFamily="2" charset="-122"/>
              </a:rPr>
              <a:t>消费者</a:t>
            </a:r>
            <a:endParaRPr lang="zh-CN" altLang="en-US" sz="1400" b="1">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a:p>
            <a:r>
              <a:rPr lang="zh-CN" altLang="en-US" sz="1400">
                <a:solidFill>
                  <a:srgbClr val="000000"/>
                </a:solidFill>
                <a:latin typeface="微软雅黑" panose="020B0503020204020204" pitchFamily="34" charset="-122"/>
                <a:ea typeface="微软雅黑" panose="020B0503020204020204" pitchFamily="34" charset="-122"/>
                <a:sym typeface="宋体" panose="02010600030101010101" pitchFamily="2" charset="-122"/>
              </a:rPr>
              <a:t>点击、分享、行动、购买</a:t>
            </a:r>
            <a:endParaRPr lang="zh-CN" altLang="en-US" sz="14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文本框 11"/>
          <p:cNvSpPr txBox="1"/>
          <p:nvPr/>
        </p:nvSpPr>
        <p:spPr>
          <a:xfrm>
            <a:off x="10569575" y="2316163"/>
            <a:ext cx="1698625" cy="1430337"/>
          </a:xfrm>
          <a:prstGeom prst="rect">
            <a:avLst/>
          </a:prstGeom>
          <a:solidFill>
            <a:schemeClr val="bg1">
              <a:lumMod val="65000"/>
            </a:schemeClr>
          </a:solidFill>
        </p:spPr>
        <p:txBody>
          <a:bodyPr>
            <a:spAutoFit/>
          </a:bodyPr>
          <a:lstStyle>
            <a:lvl1pPr marL="269875" indent="-269875">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a:r>
              <a:rPr lang="zh-CN" altLang="en-US" sz="1400" b="1">
                <a:solidFill>
                  <a:srgbClr val="333333"/>
                </a:solidFill>
                <a:latin typeface="微软雅黑" panose="020B0503020204020204" pitchFamily="34" charset="-122"/>
                <a:ea typeface="微软雅黑" panose="020B0503020204020204" pitchFamily="34" charset="-122"/>
                <a:sym typeface="宋体" panose="02010600030101010101" pitchFamily="2" charset="-122"/>
              </a:rPr>
              <a:t>影响者</a:t>
            </a:r>
            <a:endParaRPr lang="zh-CN" altLang="en-US" sz="1400" b="1">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a:p>
            <a:r>
              <a:rPr lang="en-US" altLang="zh-CN" sz="1400">
                <a:solidFill>
                  <a:srgbClr val="000000"/>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400">
                <a:solidFill>
                  <a:srgbClr val="000000"/>
                </a:solidFill>
                <a:latin typeface="微软雅黑" panose="020B0503020204020204" pitchFamily="34" charset="-122"/>
                <a:ea typeface="微软雅黑" panose="020B0503020204020204" pitchFamily="34" charset="-122"/>
                <a:sym typeface="宋体" panose="02010600030101010101" pitchFamily="2" charset="-122"/>
              </a:rPr>
              <a:t>露出、讨论、眼球、争议、病毒 </a:t>
            </a:r>
            <a:r>
              <a:rPr lang="en-US" altLang="zh-CN" sz="1400">
                <a:solidFill>
                  <a:srgbClr val="000000"/>
                </a:solidFill>
                <a:latin typeface="Times New Roman" panose="02020603050405020304" charset="0"/>
                <a:sym typeface="宋体" panose="02010600030101010101" pitchFamily="2" charset="-122"/>
              </a:rPr>
              <a:t>| </a:t>
            </a:r>
            <a:r>
              <a:rPr lang="zh-CN" altLang="en-US" sz="1400">
                <a:solidFill>
                  <a:srgbClr val="000000"/>
                </a:solidFill>
                <a:latin typeface="微软雅黑" panose="020B0503020204020204" pitchFamily="34" charset="-122"/>
                <a:ea typeface="微软雅黑" panose="020B0503020204020204" pitchFamily="34" charset="-122"/>
                <a:sym typeface="宋体" panose="02010600030101010101" pitchFamily="2" charset="-122"/>
              </a:rPr>
              <a:t>口碑、评论、引用、被动流量</a:t>
            </a:r>
            <a:endParaRPr lang="zh-CN" altLang="en-US" sz="14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文本框 12"/>
          <p:cNvSpPr txBox="1"/>
          <p:nvPr/>
        </p:nvSpPr>
        <p:spPr>
          <a:xfrm>
            <a:off x="10569575" y="4205288"/>
            <a:ext cx="1698625" cy="760412"/>
          </a:xfrm>
          <a:prstGeom prst="rect">
            <a:avLst/>
          </a:prstGeom>
          <a:solidFill>
            <a:schemeClr val="bg1">
              <a:lumMod val="65000"/>
            </a:schemeClr>
          </a:solidFill>
        </p:spPr>
        <p:txBody>
          <a:bodyPr>
            <a:spAutoFit/>
          </a:bodyPr>
          <a:lstStyle>
            <a:lvl1pPr marL="269875" indent="-269875">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a:r>
              <a:rPr lang="zh-CN" altLang="zh-CN" sz="1400" b="1">
                <a:solidFill>
                  <a:srgbClr val="333333"/>
                </a:solidFill>
                <a:latin typeface="微软雅黑" panose="020B0503020204020204" pitchFamily="34" charset="-122"/>
                <a:ea typeface="微软雅黑" panose="020B0503020204020204" pitchFamily="34" charset="-122"/>
                <a:sym typeface="宋体" panose="02010600030101010101" pitchFamily="2" charset="-122"/>
              </a:rPr>
              <a:t>同伴者</a:t>
            </a:r>
            <a:endParaRPr lang="zh-CN" altLang="zh-CN" sz="1400" b="1">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a:p>
            <a:r>
              <a:rPr lang="en-US" altLang="zh-CN" sz="1400">
                <a:solidFill>
                  <a:srgbClr val="000000"/>
                </a:solidFill>
                <a:latin typeface="Times New Roman" panose="02020603050405020304" charset="0"/>
                <a:sym typeface="宋体" panose="02010600030101010101" pitchFamily="2" charset="-122"/>
              </a:rPr>
              <a:t> </a:t>
            </a:r>
            <a:r>
              <a:rPr lang="zh-CN" altLang="en-US" sz="1400">
                <a:solidFill>
                  <a:srgbClr val="000000"/>
                </a:solidFill>
                <a:latin typeface="微软雅黑" panose="020B0503020204020204" pitchFamily="34" charset="-122"/>
                <a:ea typeface="微软雅黑" panose="020B0503020204020204" pitchFamily="34" charset="-122"/>
                <a:sym typeface="宋体" panose="02010600030101010101" pitchFamily="2" charset="-122"/>
              </a:rPr>
              <a:t>吸引、分享、代言、消费商</a:t>
            </a:r>
            <a:endParaRPr lang="zh-CN" altLang="en-US" sz="14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矩形 19"/>
          <p:cNvSpPr/>
          <p:nvPr/>
        </p:nvSpPr>
        <p:spPr>
          <a:xfrm>
            <a:off x="4114800" y="6119813"/>
            <a:ext cx="2854325" cy="749300"/>
          </a:xfrm>
          <a:prstGeom prst="rect">
            <a:avLst/>
          </a:prstGeom>
          <a:solidFill>
            <a:srgbClr val="C00000"/>
          </a:solidFill>
          <a:ln w="25400">
            <a:noFill/>
          </a:ln>
        </p:spPr>
        <p:txBody>
          <a:bodyPr lIns="112485" tIns="56241" rIns="112485" bIns="56241" anchor="ctr" compatLnSpc="0"/>
          <a:lstStyle>
            <a:lvl1pPr>
              <a:defRPr kumimoji="1" sz="2400">
                <a:solidFill>
                  <a:schemeClr val="tx1"/>
                </a:solidFill>
                <a:latin typeface="Calibri" panose="020F0502020204030204" charset="0"/>
                <a:ea typeface="宋体" panose="02010600030101010101" pitchFamily="2" charset="-122"/>
              </a:defRPr>
            </a:lvl1pPr>
            <a:lvl2pPr marL="742950" indent="-285750">
              <a:defRPr kumimoji="1" sz="2400">
                <a:solidFill>
                  <a:schemeClr val="tx1"/>
                </a:solidFill>
                <a:latin typeface="Calibri" panose="020F0502020204030204" charset="0"/>
                <a:ea typeface="宋体" panose="02010600030101010101" pitchFamily="2" charset="-122"/>
              </a:defRPr>
            </a:lvl2pPr>
            <a:lvl3pPr marL="1143000" indent="-228600">
              <a:defRPr kumimoji="1" sz="2400">
                <a:solidFill>
                  <a:schemeClr val="tx1"/>
                </a:solidFill>
                <a:latin typeface="Calibri" panose="020F0502020204030204" charset="0"/>
                <a:ea typeface="宋体" panose="02010600030101010101" pitchFamily="2" charset="-122"/>
              </a:defRPr>
            </a:lvl3pPr>
            <a:lvl4pPr marL="1600200" indent="-228600">
              <a:defRPr kumimoji="1" sz="2400">
                <a:solidFill>
                  <a:schemeClr val="tx1"/>
                </a:solidFill>
                <a:latin typeface="Calibri" panose="020F0502020204030204" charset="0"/>
                <a:ea typeface="宋体" panose="02010600030101010101" pitchFamily="2" charset="-122"/>
              </a:defRPr>
            </a:lvl4pPr>
            <a:lvl5pPr marL="2057400" indent="-228600">
              <a:defRPr kumimoji="1" sz="2400">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charset="0"/>
                <a:ea typeface="宋体" panose="02010600030101010101" pitchFamily="2" charset="-122"/>
              </a:defRPr>
            </a:lvl9pPr>
          </a:lstStyle>
          <a:p>
            <a:pPr algn="ctr" eaLnBrk="0" hangingPunct="0">
              <a:buClr>
                <a:srgbClr val="000000"/>
              </a:buClr>
              <a:buFont typeface="Arial" panose="020B0604020202020204" pitchFamily="34" charset="0"/>
              <a:buNone/>
            </a:pPr>
            <a:r>
              <a:rPr kumimoji="0" lang="en-US" altLang="zh-CN" sz="2065" b="1" noProof="1">
                <a:solidFill>
                  <a:schemeClr val="bg1"/>
                </a:solidFill>
                <a:latin typeface="微软雅黑" panose="020B0503020204020204" pitchFamily="34" charset="-122"/>
                <a:ea typeface="微软雅黑" panose="020B0503020204020204" pitchFamily="34" charset="-122"/>
                <a:sym typeface="+mn-ea"/>
              </a:rPr>
              <a:t>New Brand Image</a:t>
            </a:r>
            <a:endParaRPr kumimoji="0" lang="en-US" altLang="zh-CN" sz="2065" b="1" noProof="1">
              <a:solidFill>
                <a:schemeClr val="bg1"/>
              </a:solidFill>
              <a:latin typeface="微软雅黑" panose="020B0503020204020204" pitchFamily="34" charset="-122"/>
              <a:ea typeface="微软雅黑" panose="020B0503020204020204" pitchFamily="34" charset="-122"/>
              <a:sym typeface="+mn-ea"/>
            </a:endParaRPr>
          </a:p>
        </p:txBody>
      </p:sp>
      <p:sp>
        <p:nvSpPr>
          <p:cNvPr id="16" name="矩形 19"/>
          <p:cNvSpPr>
            <a:spLocks noChangeArrowheads="1"/>
          </p:cNvSpPr>
          <p:nvPr/>
        </p:nvSpPr>
        <p:spPr bwMode="auto">
          <a:xfrm>
            <a:off x="7591425" y="6119813"/>
            <a:ext cx="3468688" cy="749300"/>
          </a:xfrm>
          <a:prstGeom prst="rect">
            <a:avLst/>
          </a:prstGeom>
          <a:solidFill>
            <a:srgbClr val="383735">
              <a:alpha val="90195"/>
            </a:srgbClr>
          </a:solidFill>
          <a:ln>
            <a:noFill/>
          </a:ln>
          <a:effectLst>
            <a:outerShdw blurRad="63500" dist="38100" dir="2700000" algn="tl" rotWithShape="0">
              <a:srgbClr val="808080">
                <a:alpha val="39998"/>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lIns="105672" tIns="52836" rIns="105672" bIns="52836" anchor="ctr"/>
          <a:lstStyle>
            <a:lvl1pPr>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a:r>
              <a:rPr lang="zh-CN" altLang="en-US" sz="1600">
                <a:solidFill>
                  <a:srgbClr val="FFFFFF"/>
                </a:solidFill>
                <a:latin typeface="微软雅黑" panose="020B0503020204020204" pitchFamily="34" charset="-122"/>
                <a:ea typeface="微软雅黑" panose="020B0503020204020204" pitchFamily="34" charset="-122"/>
                <a:sym typeface="宋体" panose="02010600030101010101" pitchFamily="2" charset="-122"/>
              </a:rPr>
              <a:t>品牌领导力及体验持续优化（</a:t>
            </a:r>
            <a:r>
              <a:rPr lang="en-US" altLang="zh-CN" sz="1600">
                <a:solidFill>
                  <a:srgbClr val="FFFFFF"/>
                </a:solidFill>
                <a:latin typeface="微软雅黑" panose="020B0503020204020204" pitchFamily="34" charset="-122"/>
                <a:ea typeface="微软雅黑" panose="020B0503020204020204" pitchFamily="34" charset="-122"/>
                <a:sym typeface="宋体" panose="02010600030101010101" pitchFamily="2" charset="-122"/>
              </a:rPr>
              <a:t>BEU)</a:t>
            </a:r>
            <a:endParaRPr lang="en-US" altLang="zh-CN"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 name="左中括号 16"/>
          <p:cNvSpPr/>
          <p:nvPr/>
        </p:nvSpPr>
        <p:spPr>
          <a:xfrm>
            <a:off x="762000" y="2144713"/>
            <a:ext cx="117475" cy="2686050"/>
          </a:xfrm>
          <a:prstGeom prst="leftBracket">
            <a:avLst/>
          </a:prstGeom>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70" noProof="1"/>
          </a:p>
        </p:txBody>
      </p:sp>
      <p:cxnSp>
        <p:nvCxnSpPr>
          <p:cNvPr id="18" name="直接连接符 17"/>
          <p:cNvCxnSpPr>
            <a:stCxn id="87050" idx="3"/>
            <a:endCxn id="87052" idx="1"/>
          </p:cNvCxnSpPr>
          <p:nvPr/>
        </p:nvCxnSpPr>
        <p:spPr>
          <a:xfrm flipH="1">
            <a:off x="11776075" y="5716588"/>
            <a:ext cx="6350" cy="860425"/>
          </a:xfrm>
          <a:prstGeom prst="line">
            <a:avLst/>
          </a:prstGeom>
          <a:ln w="19050">
            <a:solidFill>
              <a:schemeClr val="tx1">
                <a:lumMod val="95000"/>
                <a:lumOff val="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87050" idx="3"/>
            <a:endCxn id="87052" idx="1"/>
          </p:cNvCxnSpPr>
          <p:nvPr/>
        </p:nvCxnSpPr>
        <p:spPr>
          <a:xfrm flipH="1" flipV="1">
            <a:off x="11123613" y="6546850"/>
            <a:ext cx="627062" cy="12700"/>
          </a:xfrm>
          <a:prstGeom prst="line">
            <a:avLst/>
          </a:prstGeom>
          <a:ln w="19050">
            <a:solidFill>
              <a:schemeClr val="tx1">
                <a:lumMod val="95000"/>
                <a:lumOff val="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87050" idx="3"/>
            <a:endCxn id="87052" idx="1"/>
          </p:cNvCxnSpPr>
          <p:nvPr/>
        </p:nvCxnSpPr>
        <p:spPr>
          <a:xfrm flipH="1" flipV="1">
            <a:off x="6964363" y="6488113"/>
            <a:ext cx="627062" cy="12700"/>
          </a:xfrm>
          <a:prstGeom prst="line">
            <a:avLst/>
          </a:prstGeom>
          <a:ln w="19050">
            <a:solidFill>
              <a:schemeClr val="tx1">
                <a:lumMod val="95000"/>
                <a:lumOff val="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87050" idx="3"/>
            <a:endCxn id="87052" idx="1"/>
          </p:cNvCxnSpPr>
          <p:nvPr/>
        </p:nvCxnSpPr>
        <p:spPr>
          <a:xfrm flipH="1" flipV="1">
            <a:off x="3486150" y="6488113"/>
            <a:ext cx="628650" cy="11112"/>
          </a:xfrm>
          <a:prstGeom prst="line">
            <a:avLst/>
          </a:prstGeom>
          <a:ln w="19050">
            <a:solidFill>
              <a:schemeClr val="tx1">
                <a:lumMod val="95000"/>
                <a:lumOff val="5000"/>
              </a:schemeClr>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矩形 19"/>
          <p:cNvSpPr>
            <a:spLocks noChangeArrowheads="1"/>
          </p:cNvSpPr>
          <p:nvPr/>
        </p:nvSpPr>
        <p:spPr bwMode="auto">
          <a:xfrm>
            <a:off x="44450" y="6119813"/>
            <a:ext cx="3390900" cy="749300"/>
          </a:xfrm>
          <a:prstGeom prst="rect">
            <a:avLst/>
          </a:prstGeom>
          <a:solidFill>
            <a:srgbClr val="383735">
              <a:alpha val="90195"/>
            </a:srgbClr>
          </a:solidFill>
          <a:ln>
            <a:noFill/>
          </a:ln>
          <a:effectLst>
            <a:outerShdw blurRad="63500" dist="38100" dir="2700000" algn="tl" rotWithShape="0">
              <a:srgbClr val="808080">
                <a:alpha val="39998"/>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lIns="105672" tIns="52836" rIns="105672" bIns="52836" anchor="ctr"/>
          <a:lstStyle>
            <a:lvl1pPr>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a:r>
              <a:rPr lang="zh-CN" altLang="en-US" sz="1600">
                <a:solidFill>
                  <a:srgbClr val="FFFFFF"/>
                </a:solidFill>
                <a:latin typeface="微软雅黑" panose="020B0503020204020204" pitchFamily="34" charset="-122"/>
                <a:ea typeface="微软雅黑" panose="020B0503020204020204" pitchFamily="34" charset="-122"/>
                <a:sym typeface="宋体" panose="02010600030101010101" pitchFamily="2" charset="-122"/>
              </a:rPr>
              <a:t>整合营销传播年审</a:t>
            </a:r>
            <a:r>
              <a:rPr lang="en-US" altLang="zh-CN" sz="1600">
                <a:solidFill>
                  <a:srgbClr val="FFFFFF"/>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1600">
                <a:solidFill>
                  <a:srgbClr val="FFFFFF"/>
                </a:solidFill>
                <a:latin typeface="微软雅黑" panose="020B0503020204020204" pitchFamily="34" charset="-122"/>
                <a:ea typeface="微软雅黑" panose="020B0503020204020204" pitchFamily="34" charset="-122"/>
                <a:sym typeface="宋体" panose="02010600030101010101" pitchFamily="2" charset="-122"/>
              </a:rPr>
              <a:t>评估</a:t>
            </a:r>
            <a:endParaRPr lang="zh-CN" altLang="en-US"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cxnSp>
        <p:nvCxnSpPr>
          <p:cNvPr id="23" name="直接连接符 22"/>
          <p:cNvCxnSpPr>
            <a:stCxn id="87050" idx="3"/>
            <a:endCxn id="87052" idx="1"/>
          </p:cNvCxnSpPr>
          <p:nvPr/>
        </p:nvCxnSpPr>
        <p:spPr>
          <a:xfrm flipV="1">
            <a:off x="242888" y="4584700"/>
            <a:ext cx="3175" cy="1562100"/>
          </a:xfrm>
          <a:prstGeom prst="line">
            <a:avLst/>
          </a:prstGeom>
          <a:ln w="19050">
            <a:solidFill>
              <a:schemeClr val="tx1">
                <a:lumMod val="95000"/>
                <a:lumOff val="5000"/>
              </a:schemeClr>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87050" idx="3"/>
            <a:endCxn id="87052" idx="1"/>
          </p:cNvCxnSpPr>
          <p:nvPr/>
        </p:nvCxnSpPr>
        <p:spPr>
          <a:xfrm>
            <a:off x="592138" y="3556000"/>
            <a:ext cx="182562" cy="12700"/>
          </a:xfrm>
          <a:prstGeom prst="line">
            <a:avLst/>
          </a:prstGeom>
          <a:ln w="19050">
            <a:solidFill>
              <a:schemeClr val="tx1">
                <a:lumMod val="95000"/>
                <a:lumOff val="5000"/>
              </a:schemeClr>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71" name="TextBox 17"/>
          <p:cNvSpPr txBox="1"/>
          <p:nvPr/>
        </p:nvSpPr>
        <p:spPr>
          <a:xfrm>
            <a:off x="1353344" y="1390650"/>
            <a:ext cx="5095875" cy="595313"/>
          </a:xfrm>
          <a:prstGeom prst="rect">
            <a:avLst/>
          </a:prstGeom>
          <a:noFill/>
          <a:ln w="9525">
            <a:noFill/>
          </a:ln>
        </p:spPr>
        <p:txBody>
          <a:bodyPr lIns="85728" tIns="42863" rIns="85728" bIns="42863">
            <a:spAutoFit/>
          </a:bodyPr>
          <a:lstStyle>
            <a:lvl1pPr indent="-382905" defTabSz="1263650">
              <a:defRPr sz="2100">
                <a:solidFill>
                  <a:schemeClr val="tx1"/>
                </a:solidFill>
                <a:latin typeface="Arial" panose="020B0604020202020204" pitchFamily="34" charset="0"/>
                <a:ea typeface="宋体" panose="02010600030101010101" pitchFamily="2" charset="-122"/>
              </a:defRPr>
            </a:lvl1pPr>
            <a:lvl2pPr defTabSz="1263650">
              <a:defRPr sz="2100">
                <a:solidFill>
                  <a:schemeClr val="tx1"/>
                </a:solidFill>
                <a:latin typeface="Arial" panose="020B0604020202020204" pitchFamily="34" charset="0"/>
                <a:ea typeface="宋体" panose="02010600030101010101" pitchFamily="2" charset="-122"/>
              </a:defRPr>
            </a:lvl2pPr>
            <a:lvl3pPr defTabSz="1263650">
              <a:defRPr sz="2100">
                <a:solidFill>
                  <a:schemeClr val="tx1"/>
                </a:solidFill>
                <a:latin typeface="Arial" panose="020B0604020202020204" pitchFamily="34" charset="0"/>
                <a:ea typeface="宋体" panose="02010600030101010101" pitchFamily="2" charset="-122"/>
              </a:defRPr>
            </a:lvl3pPr>
            <a:lvl4pPr defTabSz="1263650">
              <a:defRPr sz="2100">
                <a:solidFill>
                  <a:schemeClr val="tx1"/>
                </a:solidFill>
                <a:latin typeface="Arial" panose="020B0604020202020204" pitchFamily="34" charset="0"/>
                <a:ea typeface="宋体" panose="02010600030101010101" pitchFamily="2" charset="-122"/>
              </a:defRPr>
            </a:lvl4pPr>
            <a:lvl5pPr defTabSz="1263650">
              <a:defRPr sz="2100">
                <a:solidFill>
                  <a:schemeClr val="tx1"/>
                </a:solidFill>
                <a:latin typeface="Arial" panose="020B0604020202020204" pitchFamily="34" charset="0"/>
                <a:ea typeface="宋体" panose="02010600030101010101" pitchFamily="2" charset="-122"/>
              </a:defRPr>
            </a:lvl5pPr>
            <a:lvl6pPr marL="2284730" indent="1905" defTabSz="1263650"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741930" indent="1905" defTabSz="1263650"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199130" indent="1905" defTabSz="1263650"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656330" indent="1905" defTabSz="1263650"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a:r>
              <a:rPr lang="zh-CN" altLang="en-US" sz="1600" dirty="0">
                <a:latin typeface="微软雅黑" panose="020B0503020204020204" pitchFamily="34" charset="-122"/>
                <a:ea typeface="微软雅黑" panose="020B0503020204020204" pitchFamily="34" charset="-122"/>
                <a:sym typeface="宋体" panose="02010600030101010101" pitchFamily="2" charset="-122"/>
              </a:rPr>
              <a:t>每一个营销动作为品牌赢得更多资产</a:t>
            </a:r>
            <a:endParaRPr lang="en-US" altLang="zh-CN" sz="1600" dirty="0">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sz="1600" dirty="0">
                <a:latin typeface="微软雅黑" panose="020B0503020204020204" pitchFamily="34" charset="-122"/>
                <a:ea typeface="微软雅黑" panose="020B0503020204020204" pitchFamily="34" charset="-122"/>
                <a:sym typeface="宋体" panose="02010600030101010101" pitchFamily="2" charset="-122"/>
              </a:rPr>
              <a:t>每一次大循环让品牌上升到新高度</a:t>
            </a:r>
            <a:endParaRPr lang="zh-CN" altLang="en-US" sz="1600"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66" name="文本框 7"/>
          <p:cNvSpPr txBox="1">
            <a:spLocks noChangeArrowheads="1"/>
          </p:cNvSpPr>
          <p:nvPr/>
        </p:nvSpPr>
        <p:spPr bwMode="auto">
          <a:xfrm>
            <a:off x="2132659" y="872346"/>
            <a:ext cx="3578225" cy="476626"/>
          </a:xfrm>
          <a:prstGeom prst="rect">
            <a:avLst/>
          </a:prstGeom>
          <a:noFill/>
          <a:ln w="9525">
            <a:noFill/>
            <a:miter lim="800000"/>
          </a:ln>
        </p:spPr>
        <p:txBody>
          <a:bodyPr lIns="106257" tIns="53128" rIns="106257" bIns="53128">
            <a:spAutoFit/>
          </a:bodyPr>
          <a:lstStyle/>
          <a:p>
            <a:pPr marR="0" algn="ctr" defTabSz="914400">
              <a:buClrTx/>
              <a:buSzTx/>
              <a:buFont typeface="Arial" panose="020B0604020202020204" pitchFamily="34" charset="0"/>
              <a:buNone/>
              <a:defRPr/>
            </a:pPr>
            <a:r>
              <a:rPr kumimoji="0" lang="zh-CN" altLang="en-US" sz="2400" b="1" kern="1200" cap="none" spc="300" normalizeH="0" baseline="0" noProof="0" dirty="0">
                <a:latin typeface="微软雅黑" panose="020B0503020204020204" pitchFamily="34" charset="-122"/>
                <a:ea typeface="微软雅黑" panose="020B0503020204020204" pitchFamily="34" charset="-122"/>
                <a:cs typeface="+mn-cs"/>
                <a:sym typeface="宋体" panose="02010600030101010101" pitchFamily="2" charset="-122"/>
              </a:rPr>
              <a:t>品 牌 营 销 大 循 环</a:t>
            </a:r>
            <a:endParaRPr kumimoji="0" lang="zh-CN" altLang="en-US" sz="2400" b="1" kern="1200" cap="none" spc="300" normalizeH="0" baseline="0" noProof="0" dirty="0">
              <a:latin typeface="微软雅黑" panose="020B0503020204020204" pitchFamily="34" charset="-122"/>
              <a:ea typeface="微软雅黑" panose="020B0503020204020204" pitchFamily="34" charset="-122"/>
              <a:cs typeface="+mn-cs"/>
              <a:sym typeface="宋体" panose="02010600030101010101" pitchFamily="2" charset="-122"/>
            </a:endParaRPr>
          </a:p>
        </p:txBody>
      </p:sp>
      <p:pic>
        <p:nvPicPr>
          <p:cNvPr id="67" name="图片 66"/>
          <p:cNvPicPr>
            <a:picLocks noChangeAspect="1"/>
          </p:cNvPicPr>
          <p:nvPr/>
        </p:nvPicPr>
        <p:blipFill>
          <a:blip r:embed="rId1" cstate="screen"/>
          <a:stretch>
            <a:fillRect/>
          </a:stretch>
        </p:blipFill>
        <p:spPr>
          <a:xfrm>
            <a:off x="3135809" y="9151"/>
            <a:ext cx="1571923" cy="863195"/>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ppt_x</p:attrName>
                                        </p:attrNameLst>
                                      </p:cBhvr>
                                      <p:tavLst>
                                        <p:tav tm="0">
                                          <p:val>
                                            <p:strVal val="#ppt_x"/>
                                          </p:val>
                                        </p:tav>
                                        <p:tav tm="100000">
                                          <p:val>
                                            <p:strVal val="#ppt_x"/>
                                          </p:val>
                                        </p:tav>
                                      </p:tavLst>
                                    </p:anim>
                                    <p:anim calcmode="lin" valueType="num">
                                      <p:cBhvr>
                                        <p:cTn id="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1"/>
          <p:cNvPicPr>
            <a:picLocks noChangeAspect="1"/>
          </p:cNvPicPr>
          <p:nvPr/>
        </p:nvPicPr>
        <p:blipFill>
          <a:blip r:embed="rId1"/>
          <a:stretch>
            <a:fillRect/>
          </a:stretch>
        </p:blipFill>
        <p:spPr>
          <a:xfrm>
            <a:off x="0" y="0"/>
            <a:ext cx="12798425" cy="7199313"/>
          </a:xfrm>
          <a:prstGeom prst="rect">
            <a:avLst/>
          </a:prstGeom>
          <a:noFill/>
          <a:ln w="9525">
            <a:noFill/>
          </a:ln>
        </p:spPr>
      </p:pic>
      <p:sp>
        <p:nvSpPr>
          <p:cNvPr id="14338" name="矩形 5"/>
          <p:cNvSpPr/>
          <p:nvPr/>
        </p:nvSpPr>
        <p:spPr>
          <a:xfrm>
            <a:off x="0" y="31750"/>
            <a:ext cx="12798425" cy="7199312"/>
          </a:xfrm>
          <a:prstGeom prst="rect">
            <a:avLst/>
          </a:prstGeom>
          <a:solidFill>
            <a:srgbClr val="0D0D0D">
              <a:alpha val="41960"/>
            </a:srgbClr>
          </a:solidFill>
          <a:ln w="9525">
            <a:noFill/>
          </a:ln>
        </p:spPr>
        <p:txBody>
          <a:bodyPr anchor="ctr"/>
          <a:lstStyle/>
          <a:p>
            <a:pPr eaLnBrk="0" hangingPunct="0">
              <a:buFont typeface="Arial" panose="020B0604020202020204" pitchFamily="34" charset="0"/>
              <a:buNone/>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4339" name="椭圆 8"/>
          <p:cNvSpPr/>
          <p:nvPr/>
        </p:nvSpPr>
        <p:spPr>
          <a:xfrm>
            <a:off x="5661025" y="2098675"/>
            <a:ext cx="1211263" cy="1211263"/>
          </a:xfrm>
          <a:prstGeom prst="ellipse">
            <a:avLst/>
          </a:prstGeom>
          <a:solidFill>
            <a:srgbClr val="9E8C5A">
              <a:alpha val="63136"/>
            </a:srgbClr>
          </a:solidFill>
          <a:ln w="9525">
            <a:noFill/>
          </a:ln>
        </p:spPr>
        <p:txBody>
          <a:bodyPr anchor="ctr"/>
          <a:lstStyle/>
          <a:p>
            <a:pPr eaLnBrk="0" hangingPunct="0">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14340" name="TextBox 3"/>
          <p:cNvSpPr txBox="1"/>
          <p:nvPr/>
        </p:nvSpPr>
        <p:spPr>
          <a:xfrm>
            <a:off x="3346641" y="3500529"/>
            <a:ext cx="6461730" cy="738664"/>
          </a:xfrm>
          <a:prstGeom prst="rect">
            <a:avLst/>
          </a:prstGeom>
          <a:noFill/>
          <a:ln w="9525">
            <a:noFill/>
          </a:ln>
        </p:spPr>
        <p:txBody>
          <a:bodyPr wrap="square" anchor="t">
            <a:spAutoFit/>
          </a:bodyPr>
          <a:lstStyle/>
          <a:p>
            <a:pPr eaLnBrk="0" hangingPunct="0">
              <a:lnSpc>
                <a:spcPct val="150000"/>
              </a:lnSpc>
            </a:pPr>
            <a:r>
              <a:rPr lang="zh-CN" alt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我们是</a:t>
            </a: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中国第一家数字化品牌全案公司</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1" name="矩形 6"/>
          <p:cNvSpPr/>
          <p:nvPr/>
        </p:nvSpPr>
        <p:spPr>
          <a:xfrm>
            <a:off x="5661025" y="2098675"/>
            <a:ext cx="1211263" cy="1323975"/>
          </a:xfrm>
          <a:prstGeom prst="rect">
            <a:avLst/>
          </a:prstGeom>
          <a:noFill/>
          <a:ln w="9525">
            <a:noFill/>
          </a:ln>
        </p:spPr>
        <p:txBody>
          <a:bodyPr wrap="none" anchor="t">
            <a:spAutoFit/>
          </a:bodyPr>
          <a:lstStyle/>
          <a:p>
            <a:pPr eaLnBrk="0" hangingPunct="0">
              <a:buFont typeface="Arial" panose="020B0604020202020204" pitchFamily="34" charset="0"/>
              <a:buNone/>
            </a:pPr>
            <a:r>
              <a:rPr lang="zh-CN" altLang="en-US" sz="8000" b="1">
                <a:solidFill>
                  <a:schemeClr val="bg1"/>
                </a:solidFill>
                <a:latin typeface="微软雅黑" panose="020B0503020204020204" pitchFamily="34" charset="-122"/>
                <a:ea typeface="微软雅黑" panose="020B0503020204020204" pitchFamily="34" charset="-122"/>
              </a:rPr>
              <a:t>！</a:t>
            </a:r>
            <a:endParaRPr lang="zh-CN" altLang="en-US" sz="8000" b="1">
              <a:solidFill>
                <a:schemeClr val="bg1"/>
              </a:solidFill>
              <a:latin typeface="微软雅黑" panose="020B0503020204020204" pitchFamily="34" charset="-122"/>
              <a:ea typeface="微软雅黑" panose="020B0503020204020204" pitchFamily="34" charset="-122"/>
            </a:endParaRPr>
          </a:p>
        </p:txBody>
      </p:sp>
      <p:sp>
        <p:nvSpPr>
          <p:cNvPr id="14342" name="TextBox 2"/>
          <p:cNvSpPr txBox="1"/>
          <p:nvPr/>
        </p:nvSpPr>
        <p:spPr>
          <a:xfrm>
            <a:off x="1935161" y="4270942"/>
            <a:ext cx="8758845" cy="1200329"/>
          </a:xfrm>
          <a:prstGeom prst="rect">
            <a:avLst/>
          </a:prstGeom>
          <a:noFill/>
          <a:ln w="9525">
            <a:noFill/>
          </a:ln>
        </p:spPr>
        <p:txBody>
          <a:bodyPr wrap="square" anchor="t">
            <a:spAutoFit/>
          </a:bodyPr>
          <a:lstStyle>
            <a:defPPr>
              <a:defRPr lang="zh-CN"/>
            </a:defPPr>
            <a:lvl1pPr algn="ctr" eaLnBrk="0" hangingPunct="0">
              <a:lnSpc>
                <a:spcPct val="150000"/>
              </a:lnSpc>
              <a:buFont typeface="Arial" panose="020B0604020202020204" pitchFamily="34" charset="0"/>
              <a:defRPr sz="1200">
                <a:solidFill>
                  <a:srgbClr val="F2F2F2"/>
                </a:solidFill>
                <a:latin typeface="微软雅黑" panose="020B0503020204020204" pitchFamily="34" charset="-122"/>
                <a:ea typeface="微软雅黑" panose="020B0503020204020204" pitchFamily="34" charset="-122"/>
              </a:defRPr>
            </a:lvl1pPr>
          </a:lstStyle>
          <a:p>
            <a:r>
              <a:rPr lang="zh-CN" altLang="zh-CN" dirty="0"/>
              <a:t>一个以产品为中心的时代坍塌了，一个以消费者为中心的时代到来了，企业与消费者一起进入了一个数字化生存的时代；底层的逻辑编了，一切都要变，世界的变化比想象得还要快，商业模式迭代的速度正在加速，品牌的发展必须与技术思维想结合了，一个通过新思维、新策略、新创意、新营销用突破性的想法在新时代创造大品牌，成就新冠军的时代到来了，这就是欧赛斯要做的所有事情。</a:t>
            </a:r>
            <a:endParaRPr lang="zh-CN" altLang="zh-CN" dirty="0"/>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srcRect/>
          <a:stretch>
            <a:fillRect/>
          </a:stretch>
        </p:blipFill>
        <p:spPr>
          <a:xfrm>
            <a:off x="-98022" y="0"/>
            <a:ext cx="12747699" cy="7270903"/>
          </a:xfrm>
          <a:prstGeom prst="rect">
            <a:avLst/>
          </a:prstGeom>
        </p:spPr>
      </p:pic>
      <p:grpSp>
        <p:nvGrpSpPr>
          <p:cNvPr id="6" name="组合 5"/>
          <p:cNvGrpSpPr/>
          <p:nvPr/>
        </p:nvGrpSpPr>
        <p:grpSpPr>
          <a:xfrm>
            <a:off x="1010683" y="1010416"/>
            <a:ext cx="5277353" cy="5084897"/>
            <a:chOff x="4500563" y="1835150"/>
            <a:chExt cx="3308350" cy="3187700"/>
          </a:xfrm>
        </p:grpSpPr>
        <p:sp>
          <p:nvSpPr>
            <p:cNvPr id="7" name="Oval 30"/>
            <p:cNvSpPr>
              <a:spLocks noChangeArrowheads="1"/>
            </p:cNvSpPr>
            <p:nvPr/>
          </p:nvSpPr>
          <p:spPr bwMode="auto">
            <a:xfrm>
              <a:off x="4500563" y="1835150"/>
              <a:ext cx="3189288" cy="3187700"/>
            </a:xfrm>
            <a:prstGeom prst="ellipse">
              <a:avLst/>
            </a:prstGeom>
            <a:solidFill>
              <a:schemeClr val="bg1">
                <a:alpha val="0"/>
              </a:schemeClr>
            </a:solidFill>
            <a:ln w="9525" cap="flat">
              <a:noFill/>
              <a:prstDash val="solid"/>
              <a:miter lim="800000"/>
            </a:ln>
          </p:spPr>
          <p:txBody>
            <a:bodyPr vert="horz" wrap="square" lIns="126000" tIns="63000" rIns="126000" bIns="63000" numCol="1" anchor="t" anchorCtr="0" compatLnSpc="1"/>
            <a:lstStyle/>
            <a:p>
              <a:endParaRPr lang="zh-CN" altLang="en-US" sz="2895" dirty="0">
                <a:ea typeface="微软雅黑" panose="020B0503020204020204" pitchFamily="34" charset="-122"/>
              </a:endParaRPr>
            </a:p>
          </p:txBody>
        </p:sp>
        <p:sp>
          <p:nvSpPr>
            <p:cNvPr id="8" name="Freeform 22"/>
            <p:cNvSpPr/>
            <p:nvPr/>
          </p:nvSpPr>
          <p:spPr bwMode="auto">
            <a:xfrm>
              <a:off x="6669088" y="2190750"/>
              <a:ext cx="1139825" cy="2674938"/>
            </a:xfrm>
            <a:custGeom>
              <a:avLst/>
              <a:gdLst>
                <a:gd name="T0" fmla="*/ 273 w 736"/>
                <a:gd name="T1" fmla="*/ 0 h 1727"/>
                <a:gd name="T2" fmla="*/ 172 w 736"/>
                <a:gd name="T3" fmla="*/ 124 h 1727"/>
                <a:gd name="T4" fmla="*/ 182 w 736"/>
                <a:gd name="T5" fmla="*/ 132 h 1727"/>
                <a:gd name="T6" fmla="*/ 392 w 736"/>
                <a:gd name="T7" fmla="*/ 389 h 1727"/>
                <a:gd name="T8" fmla="*/ 491 w 736"/>
                <a:gd name="T9" fmla="*/ 706 h 1727"/>
                <a:gd name="T10" fmla="*/ 459 w 736"/>
                <a:gd name="T11" fmla="*/ 1048 h 1727"/>
                <a:gd name="T12" fmla="*/ 142 w 736"/>
                <a:gd name="T13" fmla="*/ 1498 h 1727"/>
                <a:gd name="T14" fmla="*/ 0 w 736"/>
                <a:gd name="T15" fmla="*/ 1582 h 1727"/>
                <a:gd name="T16" fmla="*/ 69 w 736"/>
                <a:gd name="T17" fmla="*/ 1727 h 1727"/>
                <a:gd name="T18" fmla="*/ 612 w 736"/>
                <a:gd name="T19" fmla="*/ 1094 h 1727"/>
                <a:gd name="T20" fmla="*/ 273 w 736"/>
                <a:gd name="T21"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6" h="1727">
                  <a:moveTo>
                    <a:pt x="273" y="0"/>
                  </a:moveTo>
                  <a:cubicBezTo>
                    <a:pt x="172" y="124"/>
                    <a:pt x="172" y="124"/>
                    <a:pt x="172" y="124"/>
                  </a:cubicBezTo>
                  <a:cubicBezTo>
                    <a:pt x="175" y="127"/>
                    <a:pt x="178" y="129"/>
                    <a:pt x="182" y="132"/>
                  </a:cubicBezTo>
                  <a:cubicBezTo>
                    <a:pt x="268" y="203"/>
                    <a:pt x="339" y="290"/>
                    <a:pt x="392" y="389"/>
                  </a:cubicBezTo>
                  <a:cubicBezTo>
                    <a:pt x="445" y="488"/>
                    <a:pt x="478" y="595"/>
                    <a:pt x="491" y="706"/>
                  </a:cubicBezTo>
                  <a:cubicBezTo>
                    <a:pt x="503" y="821"/>
                    <a:pt x="492" y="936"/>
                    <a:pt x="459" y="1048"/>
                  </a:cubicBezTo>
                  <a:cubicBezTo>
                    <a:pt x="404" y="1230"/>
                    <a:pt x="294" y="1386"/>
                    <a:pt x="142" y="1498"/>
                  </a:cubicBezTo>
                  <a:cubicBezTo>
                    <a:pt x="97" y="1530"/>
                    <a:pt x="50" y="1558"/>
                    <a:pt x="0" y="1582"/>
                  </a:cubicBezTo>
                  <a:cubicBezTo>
                    <a:pt x="69" y="1727"/>
                    <a:pt x="69" y="1727"/>
                    <a:pt x="69" y="1727"/>
                  </a:cubicBezTo>
                  <a:cubicBezTo>
                    <a:pt x="322" y="1606"/>
                    <a:pt x="525" y="1384"/>
                    <a:pt x="612" y="1094"/>
                  </a:cubicBezTo>
                  <a:cubicBezTo>
                    <a:pt x="736" y="683"/>
                    <a:pt x="588" y="254"/>
                    <a:pt x="273" y="0"/>
                  </a:cubicBezTo>
                  <a:close/>
                </a:path>
              </a:pathLst>
            </a:custGeom>
            <a:solidFill>
              <a:srgbClr val="CCA774"/>
            </a:solidFill>
            <a:ln>
              <a:noFill/>
            </a:ln>
          </p:spPr>
          <p:txBody>
            <a:bodyPr vert="horz" wrap="square" lIns="126000" tIns="63000" rIns="126000" bIns="63000" numCol="1" anchor="t" anchorCtr="0" compatLnSpc="1"/>
            <a:lstStyle/>
            <a:p>
              <a:endParaRPr lang="zh-CN" altLang="en-US" sz="2895" dirty="0">
                <a:ea typeface="微软雅黑" panose="020B0503020204020204" pitchFamily="34" charset="-122"/>
              </a:endParaRPr>
            </a:p>
          </p:txBody>
        </p:sp>
        <p:sp>
          <p:nvSpPr>
            <p:cNvPr id="9" name="Freeform 23"/>
            <p:cNvSpPr/>
            <p:nvPr/>
          </p:nvSpPr>
          <p:spPr bwMode="auto">
            <a:xfrm>
              <a:off x="4597400" y="2044700"/>
              <a:ext cx="2995613" cy="2768600"/>
            </a:xfrm>
            <a:custGeom>
              <a:avLst/>
              <a:gdLst>
                <a:gd name="T0" fmla="*/ 1856 w 1934"/>
                <a:gd name="T1" fmla="*/ 798 h 1789"/>
                <a:gd name="T2" fmla="*/ 1755 w 1934"/>
                <a:gd name="T3" fmla="*/ 470 h 1789"/>
                <a:gd name="T4" fmla="*/ 1538 w 1934"/>
                <a:gd name="T5" fmla="*/ 205 h 1789"/>
                <a:gd name="T6" fmla="*/ 1224 w 1934"/>
                <a:gd name="T7" fmla="*/ 38 h 1789"/>
                <a:gd name="T8" fmla="*/ 967 w 1934"/>
                <a:gd name="T9" fmla="*/ 0 h 1789"/>
                <a:gd name="T10" fmla="*/ 687 w 1934"/>
                <a:gd name="T11" fmla="*/ 45 h 1789"/>
                <a:gd name="T12" fmla="*/ 438 w 1934"/>
                <a:gd name="T13" fmla="*/ 173 h 1789"/>
                <a:gd name="T14" fmla="*/ 239 w 1934"/>
                <a:gd name="T15" fmla="*/ 374 h 1789"/>
                <a:gd name="T16" fmla="*/ 110 w 1934"/>
                <a:gd name="T17" fmla="*/ 637 h 1789"/>
                <a:gd name="T18" fmla="*/ 78 w 1934"/>
                <a:gd name="T19" fmla="*/ 991 h 1789"/>
                <a:gd name="T20" fmla="*/ 179 w 1934"/>
                <a:gd name="T21" fmla="*/ 1318 h 1789"/>
                <a:gd name="T22" fmla="*/ 397 w 1934"/>
                <a:gd name="T23" fmla="*/ 1583 h 1789"/>
                <a:gd name="T24" fmla="*/ 710 w 1934"/>
                <a:gd name="T25" fmla="*/ 1751 h 1789"/>
                <a:gd name="T26" fmla="*/ 967 w 1934"/>
                <a:gd name="T27" fmla="*/ 1789 h 1789"/>
                <a:gd name="T28" fmla="*/ 1247 w 1934"/>
                <a:gd name="T29" fmla="*/ 1744 h 1789"/>
                <a:gd name="T30" fmla="*/ 1297 w 1934"/>
                <a:gd name="T31" fmla="*/ 1726 h 1789"/>
                <a:gd name="T32" fmla="*/ 1286 w 1934"/>
                <a:gd name="T33" fmla="*/ 1700 h 1789"/>
                <a:gd name="T34" fmla="*/ 967 w 1934"/>
                <a:gd name="T35" fmla="*/ 1761 h 1789"/>
                <a:gd name="T36" fmla="*/ 718 w 1934"/>
                <a:gd name="T37" fmla="*/ 1724 h 1789"/>
                <a:gd name="T38" fmla="*/ 138 w 1934"/>
                <a:gd name="T39" fmla="*/ 645 h 1789"/>
                <a:gd name="T40" fmla="*/ 967 w 1934"/>
                <a:gd name="T41" fmla="*/ 28 h 1789"/>
                <a:gd name="T42" fmla="*/ 1216 w 1934"/>
                <a:gd name="T43" fmla="*/ 65 h 1789"/>
                <a:gd name="T44" fmla="*/ 1797 w 1934"/>
                <a:gd name="T45" fmla="*/ 1143 h 1789"/>
                <a:gd name="T46" fmla="*/ 1338 w 1934"/>
                <a:gd name="T47" fmla="*/ 1677 h 1789"/>
                <a:gd name="T48" fmla="*/ 1350 w 1934"/>
                <a:gd name="T49" fmla="*/ 1702 h 1789"/>
                <a:gd name="T50" fmla="*/ 1496 w 1934"/>
                <a:gd name="T51" fmla="*/ 1615 h 1789"/>
                <a:gd name="T52" fmla="*/ 1695 w 1934"/>
                <a:gd name="T53" fmla="*/ 1415 h 1789"/>
                <a:gd name="T54" fmla="*/ 1824 w 1934"/>
                <a:gd name="T55" fmla="*/ 1152 h 1789"/>
                <a:gd name="T56" fmla="*/ 1856 w 1934"/>
                <a:gd name="T57" fmla="*/ 798 h 1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4" h="1789">
                  <a:moveTo>
                    <a:pt x="1856" y="798"/>
                  </a:moveTo>
                  <a:cubicBezTo>
                    <a:pt x="1844" y="683"/>
                    <a:pt x="1810" y="573"/>
                    <a:pt x="1755" y="470"/>
                  </a:cubicBezTo>
                  <a:cubicBezTo>
                    <a:pt x="1700" y="368"/>
                    <a:pt x="1627" y="279"/>
                    <a:pt x="1538" y="205"/>
                  </a:cubicBezTo>
                  <a:cubicBezTo>
                    <a:pt x="1445" y="129"/>
                    <a:pt x="1340" y="72"/>
                    <a:pt x="1224" y="38"/>
                  </a:cubicBezTo>
                  <a:cubicBezTo>
                    <a:pt x="1140" y="12"/>
                    <a:pt x="1054" y="0"/>
                    <a:pt x="967" y="0"/>
                  </a:cubicBezTo>
                  <a:cubicBezTo>
                    <a:pt x="872" y="0"/>
                    <a:pt x="778" y="15"/>
                    <a:pt x="687" y="45"/>
                  </a:cubicBezTo>
                  <a:cubicBezTo>
                    <a:pt x="598" y="74"/>
                    <a:pt x="514" y="118"/>
                    <a:pt x="438" y="173"/>
                  </a:cubicBezTo>
                  <a:cubicBezTo>
                    <a:pt x="361" y="229"/>
                    <a:pt x="294" y="297"/>
                    <a:pt x="239" y="374"/>
                  </a:cubicBezTo>
                  <a:cubicBezTo>
                    <a:pt x="182" y="454"/>
                    <a:pt x="139" y="542"/>
                    <a:pt x="110" y="637"/>
                  </a:cubicBezTo>
                  <a:cubicBezTo>
                    <a:pt x="76" y="753"/>
                    <a:pt x="65" y="872"/>
                    <a:pt x="78" y="991"/>
                  </a:cubicBezTo>
                  <a:cubicBezTo>
                    <a:pt x="90" y="1106"/>
                    <a:pt x="124" y="1216"/>
                    <a:pt x="179" y="1318"/>
                  </a:cubicBezTo>
                  <a:cubicBezTo>
                    <a:pt x="235" y="1420"/>
                    <a:pt x="308" y="1510"/>
                    <a:pt x="397" y="1583"/>
                  </a:cubicBezTo>
                  <a:cubicBezTo>
                    <a:pt x="489" y="1660"/>
                    <a:pt x="594" y="1716"/>
                    <a:pt x="710" y="1751"/>
                  </a:cubicBezTo>
                  <a:cubicBezTo>
                    <a:pt x="794" y="1776"/>
                    <a:pt x="881" y="1789"/>
                    <a:pt x="967" y="1789"/>
                  </a:cubicBezTo>
                  <a:cubicBezTo>
                    <a:pt x="1062" y="1789"/>
                    <a:pt x="1157" y="1774"/>
                    <a:pt x="1247" y="1744"/>
                  </a:cubicBezTo>
                  <a:cubicBezTo>
                    <a:pt x="1264" y="1738"/>
                    <a:pt x="1280" y="1732"/>
                    <a:pt x="1297" y="1726"/>
                  </a:cubicBezTo>
                  <a:cubicBezTo>
                    <a:pt x="1286" y="1700"/>
                    <a:pt x="1286" y="1700"/>
                    <a:pt x="1286" y="1700"/>
                  </a:cubicBezTo>
                  <a:cubicBezTo>
                    <a:pt x="1186" y="1739"/>
                    <a:pt x="1078" y="1761"/>
                    <a:pt x="967" y="1761"/>
                  </a:cubicBezTo>
                  <a:cubicBezTo>
                    <a:pt x="885" y="1761"/>
                    <a:pt x="801" y="1749"/>
                    <a:pt x="718" y="1724"/>
                  </a:cubicBezTo>
                  <a:cubicBezTo>
                    <a:pt x="260" y="1586"/>
                    <a:pt x="0" y="1103"/>
                    <a:pt x="138" y="645"/>
                  </a:cubicBezTo>
                  <a:cubicBezTo>
                    <a:pt x="250" y="270"/>
                    <a:pt x="594" y="28"/>
                    <a:pt x="967" y="28"/>
                  </a:cubicBezTo>
                  <a:cubicBezTo>
                    <a:pt x="1049" y="28"/>
                    <a:pt x="1133" y="40"/>
                    <a:pt x="1216" y="65"/>
                  </a:cubicBezTo>
                  <a:cubicBezTo>
                    <a:pt x="1674" y="202"/>
                    <a:pt x="1934" y="685"/>
                    <a:pt x="1797" y="1143"/>
                  </a:cubicBezTo>
                  <a:cubicBezTo>
                    <a:pt x="1723" y="1388"/>
                    <a:pt x="1552" y="1576"/>
                    <a:pt x="1338" y="1677"/>
                  </a:cubicBezTo>
                  <a:cubicBezTo>
                    <a:pt x="1350" y="1702"/>
                    <a:pt x="1350" y="1702"/>
                    <a:pt x="1350" y="1702"/>
                  </a:cubicBezTo>
                  <a:cubicBezTo>
                    <a:pt x="1401" y="1678"/>
                    <a:pt x="1450" y="1649"/>
                    <a:pt x="1496" y="1615"/>
                  </a:cubicBezTo>
                  <a:cubicBezTo>
                    <a:pt x="1573" y="1559"/>
                    <a:pt x="1640" y="1492"/>
                    <a:pt x="1695" y="1415"/>
                  </a:cubicBezTo>
                  <a:cubicBezTo>
                    <a:pt x="1752" y="1335"/>
                    <a:pt x="1795" y="1246"/>
                    <a:pt x="1824" y="1152"/>
                  </a:cubicBezTo>
                  <a:cubicBezTo>
                    <a:pt x="1858" y="1036"/>
                    <a:pt x="1869" y="917"/>
                    <a:pt x="1856" y="798"/>
                  </a:cubicBezTo>
                  <a:close/>
                </a:path>
              </a:pathLst>
            </a:custGeom>
            <a:solidFill>
              <a:srgbClr val="CCA774"/>
            </a:solidFill>
            <a:ln>
              <a:noFill/>
            </a:ln>
          </p:spPr>
          <p:txBody>
            <a:bodyPr vert="horz" wrap="square" lIns="126000" tIns="63000" rIns="126000" bIns="63000" numCol="1" anchor="t" anchorCtr="0" compatLnSpc="1"/>
            <a:lstStyle/>
            <a:p>
              <a:endParaRPr lang="zh-CN" altLang="en-US" sz="2895" dirty="0">
                <a:ea typeface="微软雅黑" panose="020B0503020204020204" pitchFamily="34" charset="-122"/>
              </a:endParaRPr>
            </a:p>
          </p:txBody>
        </p:sp>
      </p:grpSp>
      <p:grpSp>
        <p:nvGrpSpPr>
          <p:cNvPr id="10" name="组合 9"/>
          <p:cNvGrpSpPr/>
          <p:nvPr/>
        </p:nvGrpSpPr>
        <p:grpSpPr>
          <a:xfrm>
            <a:off x="1599735" y="1582722"/>
            <a:ext cx="3963081" cy="3940289"/>
            <a:chOff x="4846638" y="2193925"/>
            <a:chExt cx="2484438" cy="2470150"/>
          </a:xfrm>
        </p:grpSpPr>
        <p:sp>
          <p:nvSpPr>
            <p:cNvPr id="11" name="Oval 31"/>
            <p:cNvSpPr>
              <a:spLocks noChangeArrowheads="1"/>
            </p:cNvSpPr>
            <p:nvPr/>
          </p:nvSpPr>
          <p:spPr bwMode="auto">
            <a:xfrm>
              <a:off x="4859338" y="2193925"/>
              <a:ext cx="2471738" cy="2470150"/>
            </a:xfrm>
            <a:prstGeom prst="ellipse">
              <a:avLst/>
            </a:prstGeom>
            <a:solidFill>
              <a:schemeClr val="bg1">
                <a:alpha val="0"/>
              </a:schemeClr>
            </a:solidFill>
            <a:ln w="7938" cap="flat">
              <a:noFill/>
              <a:prstDash val="solid"/>
              <a:miter lim="800000"/>
            </a:ln>
          </p:spPr>
          <p:txBody>
            <a:bodyPr vert="horz" wrap="square" lIns="126000" tIns="63000" rIns="126000" bIns="63000" numCol="1" anchor="t" anchorCtr="0" compatLnSpc="1"/>
            <a:lstStyle/>
            <a:p>
              <a:endParaRPr lang="zh-CN" altLang="en-US" sz="2895" dirty="0">
                <a:ea typeface="微软雅黑" panose="020B0503020204020204" pitchFamily="34" charset="-122"/>
              </a:endParaRPr>
            </a:p>
          </p:txBody>
        </p:sp>
        <p:sp>
          <p:nvSpPr>
            <p:cNvPr id="12" name="Freeform 24"/>
            <p:cNvSpPr/>
            <p:nvPr/>
          </p:nvSpPr>
          <p:spPr bwMode="auto">
            <a:xfrm>
              <a:off x="4846638" y="2195513"/>
              <a:ext cx="1504950" cy="1546225"/>
            </a:xfrm>
            <a:custGeom>
              <a:avLst/>
              <a:gdLst>
                <a:gd name="T0" fmla="*/ 157 w 972"/>
                <a:gd name="T1" fmla="*/ 601 h 998"/>
                <a:gd name="T2" fmla="*/ 405 w 972"/>
                <a:gd name="T3" fmla="*/ 250 h 998"/>
                <a:gd name="T4" fmla="*/ 594 w 972"/>
                <a:gd name="T5" fmla="*/ 153 h 998"/>
                <a:gd name="T6" fmla="*/ 806 w 972"/>
                <a:gd name="T7" fmla="*/ 119 h 998"/>
                <a:gd name="T8" fmla="*/ 947 w 972"/>
                <a:gd name="T9" fmla="*/ 134 h 998"/>
                <a:gd name="T10" fmla="*/ 972 w 972"/>
                <a:gd name="T11" fmla="*/ 18 h 998"/>
                <a:gd name="T12" fmla="*/ 806 w 972"/>
                <a:gd name="T13" fmla="*/ 0 h 998"/>
                <a:gd name="T14" fmla="*/ 44 w 972"/>
                <a:gd name="T15" fmla="*/ 567 h 998"/>
                <a:gd name="T16" fmla="*/ 36 w 972"/>
                <a:gd name="T17" fmla="*/ 998 h 998"/>
                <a:gd name="T18" fmla="*/ 151 w 972"/>
                <a:gd name="T19" fmla="*/ 968 h 998"/>
                <a:gd name="T20" fmla="*/ 157 w 972"/>
                <a:gd name="T21" fmla="*/ 601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2" h="998">
                  <a:moveTo>
                    <a:pt x="157" y="601"/>
                  </a:moveTo>
                  <a:cubicBezTo>
                    <a:pt x="200" y="459"/>
                    <a:pt x="286" y="338"/>
                    <a:pt x="405" y="250"/>
                  </a:cubicBezTo>
                  <a:cubicBezTo>
                    <a:pt x="463" y="208"/>
                    <a:pt x="526" y="175"/>
                    <a:pt x="594" y="153"/>
                  </a:cubicBezTo>
                  <a:cubicBezTo>
                    <a:pt x="663" y="130"/>
                    <a:pt x="734" y="119"/>
                    <a:pt x="806" y="119"/>
                  </a:cubicBezTo>
                  <a:cubicBezTo>
                    <a:pt x="853" y="119"/>
                    <a:pt x="901" y="124"/>
                    <a:pt x="947" y="134"/>
                  </a:cubicBezTo>
                  <a:cubicBezTo>
                    <a:pt x="972" y="18"/>
                    <a:pt x="972" y="18"/>
                    <a:pt x="972" y="18"/>
                  </a:cubicBezTo>
                  <a:cubicBezTo>
                    <a:pt x="916" y="6"/>
                    <a:pt x="861" y="0"/>
                    <a:pt x="806" y="0"/>
                  </a:cubicBezTo>
                  <a:cubicBezTo>
                    <a:pt x="464" y="0"/>
                    <a:pt x="147" y="223"/>
                    <a:pt x="44" y="567"/>
                  </a:cubicBezTo>
                  <a:cubicBezTo>
                    <a:pt x="0" y="713"/>
                    <a:pt x="0" y="861"/>
                    <a:pt x="36" y="998"/>
                  </a:cubicBezTo>
                  <a:cubicBezTo>
                    <a:pt x="151" y="968"/>
                    <a:pt x="151" y="968"/>
                    <a:pt x="151" y="968"/>
                  </a:cubicBezTo>
                  <a:cubicBezTo>
                    <a:pt x="119" y="849"/>
                    <a:pt x="121" y="723"/>
                    <a:pt x="157" y="601"/>
                  </a:cubicBezTo>
                  <a:close/>
                </a:path>
              </a:pathLst>
            </a:custGeom>
            <a:solidFill>
              <a:srgbClr val="CCA774"/>
            </a:solidFill>
            <a:ln>
              <a:noFill/>
            </a:ln>
          </p:spPr>
          <p:txBody>
            <a:bodyPr vert="horz" wrap="square" lIns="126000" tIns="63000" rIns="126000" bIns="63000" numCol="1" anchor="t" anchorCtr="0" compatLnSpc="1"/>
            <a:lstStyle/>
            <a:p>
              <a:endParaRPr lang="zh-CN" altLang="en-US" sz="2895" dirty="0">
                <a:ea typeface="微软雅黑" panose="020B0503020204020204" pitchFamily="34" charset="-122"/>
              </a:endParaRPr>
            </a:p>
          </p:txBody>
        </p:sp>
        <p:sp>
          <p:nvSpPr>
            <p:cNvPr id="13" name="Freeform 25"/>
            <p:cNvSpPr/>
            <p:nvPr/>
          </p:nvSpPr>
          <p:spPr bwMode="auto">
            <a:xfrm>
              <a:off x="5026025" y="2373313"/>
              <a:ext cx="2219325" cy="2111375"/>
            </a:xfrm>
            <a:custGeom>
              <a:avLst/>
              <a:gdLst>
                <a:gd name="T0" fmla="*/ 1291 w 1434"/>
                <a:gd name="T1" fmla="*/ 358 h 1363"/>
                <a:gd name="T2" fmla="*/ 887 w 1434"/>
                <a:gd name="T3" fmla="*/ 29 h 1363"/>
                <a:gd name="T4" fmla="*/ 691 w 1434"/>
                <a:gd name="T5" fmla="*/ 0 h 1363"/>
                <a:gd name="T6" fmla="*/ 478 w 1434"/>
                <a:gd name="T7" fmla="*/ 34 h 1363"/>
                <a:gd name="T8" fmla="*/ 288 w 1434"/>
                <a:gd name="T9" fmla="*/ 132 h 1363"/>
                <a:gd name="T10" fmla="*/ 38 w 1434"/>
                <a:gd name="T11" fmla="*/ 485 h 1363"/>
                <a:gd name="T12" fmla="*/ 32 w 1434"/>
                <a:gd name="T13" fmla="*/ 854 h 1363"/>
                <a:gd name="T14" fmla="*/ 47 w 1434"/>
                <a:gd name="T15" fmla="*/ 850 h 1363"/>
                <a:gd name="T16" fmla="*/ 54 w 1434"/>
                <a:gd name="T17" fmla="*/ 490 h 1363"/>
                <a:gd name="T18" fmla="*/ 691 w 1434"/>
                <a:gd name="T19" fmla="*/ 16 h 1363"/>
                <a:gd name="T20" fmla="*/ 882 w 1434"/>
                <a:gd name="T21" fmla="*/ 44 h 1363"/>
                <a:gd name="T22" fmla="*/ 1328 w 1434"/>
                <a:gd name="T23" fmla="*/ 873 h 1363"/>
                <a:gd name="T24" fmla="*/ 691 w 1434"/>
                <a:gd name="T25" fmla="*/ 1347 h 1363"/>
                <a:gd name="T26" fmla="*/ 500 w 1434"/>
                <a:gd name="T27" fmla="*/ 1319 h 1363"/>
                <a:gd name="T28" fmla="*/ 57 w 1434"/>
                <a:gd name="T29" fmla="*/ 885 h 1363"/>
                <a:gd name="T30" fmla="*/ 42 w 1434"/>
                <a:gd name="T31" fmla="*/ 890 h 1363"/>
                <a:gd name="T32" fmla="*/ 91 w 1434"/>
                <a:gd name="T33" fmla="*/ 1004 h 1363"/>
                <a:gd name="T34" fmla="*/ 495 w 1434"/>
                <a:gd name="T35" fmla="*/ 1334 h 1363"/>
                <a:gd name="T36" fmla="*/ 691 w 1434"/>
                <a:gd name="T37" fmla="*/ 1363 h 1363"/>
                <a:gd name="T38" fmla="*/ 905 w 1434"/>
                <a:gd name="T39" fmla="*/ 1329 h 1363"/>
                <a:gd name="T40" fmla="*/ 1094 w 1434"/>
                <a:gd name="T41" fmla="*/ 1231 h 1363"/>
                <a:gd name="T42" fmla="*/ 1344 w 1434"/>
                <a:gd name="T43" fmla="*/ 877 h 1363"/>
                <a:gd name="T44" fmla="*/ 1291 w 1434"/>
                <a:gd name="T45" fmla="*/ 35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34" h="1363">
                  <a:moveTo>
                    <a:pt x="1291" y="358"/>
                  </a:moveTo>
                  <a:cubicBezTo>
                    <a:pt x="1205" y="198"/>
                    <a:pt x="1061" y="81"/>
                    <a:pt x="887" y="29"/>
                  </a:cubicBezTo>
                  <a:cubicBezTo>
                    <a:pt x="823" y="9"/>
                    <a:pt x="757" y="0"/>
                    <a:pt x="691" y="0"/>
                  </a:cubicBezTo>
                  <a:cubicBezTo>
                    <a:pt x="618" y="0"/>
                    <a:pt x="547" y="11"/>
                    <a:pt x="478" y="34"/>
                  </a:cubicBezTo>
                  <a:cubicBezTo>
                    <a:pt x="410" y="56"/>
                    <a:pt x="346" y="89"/>
                    <a:pt x="288" y="132"/>
                  </a:cubicBezTo>
                  <a:cubicBezTo>
                    <a:pt x="168" y="220"/>
                    <a:pt x="81" y="342"/>
                    <a:pt x="38" y="485"/>
                  </a:cubicBezTo>
                  <a:cubicBezTo>
                    <a:pt x="2" y="607"/>
                    <a:pt x="0" y="734"/>
                    <a:pt x="32" y="854"/>
                  </a:cubicBezTo>
                  <a:cubicBezTo>
                    <a:pt x="47" y="850"/>
                    <a:pt x="47" y="850"/>
                    <a:pt x="47" y="850"/>
                  </a:cubicBezTo>
                  <a:cubicBezTo>
                    <a:pt x="17" y="736"/>
                    <a:pt x="17" y="612"/>
                    <a:pt x="54" y="490"/>
                  </a:cubicBezTo>
                  <a:cubicBezTo>
                    <a:pt x="140" y="202"/>
                    <a:pt x="405" y="16"/>
                    <a:pt x="691" y="16"/>
                  </a:cubicBezTo>
                  <a:cubicBezTo>
                    <a:pt x="754" y="16"/>
                    <a:pt x="819" y="25"/>
                    <a:pt x="882" y="44"/>
                  </a:cubicBezTo>
                  <a:cubicBezTo>
                    <a:pt x="1235" y="150"/>
                    <a:pt x="1434" y="521"/>
                    <a:pt x="1328" y="873"/>
                  </a:cubicBezTo>
                  <a:cubicBezTo>
                    <a:pt x="1242" y="1161"/>
                    <a:pt x="978" y="1347"/>
                    <a:pt x="691" y="1347"/>
                  </a:cubicBezTo>
                  <a:cubicBezTo>
                    <a:pt x="628" y="1347"/>
                    <a:pt x="563" y="1338"/>
                    <a:pt x="500" y="1319"/>
                  </a:cubicBezTo>
                  <a:cubicBezTo>
                    <a:pt x="282" y="1253"/>
                    <a:pt x="122" y="1086"/>
                    <a:pt x="57" y="885"/>
                  </a:cubicBezTo>
                  <a:cubicBezTo>
                    <a:pt x="42" y="890"/>
                    <a:pt x="42" y="890"/>
                    <a:pt x="42" y="890"/>
                  </a:cubicBezTo>
                  <a:cubicBezTo>
                    <a:pt x="55" y="929"/>
                    <a:pt x="71" y="967"/>
                    <a:pt x="91" y="1004"/>
                  </a:cubicBezTo>
                  <a:cubicBezTo>
                    <a:pt x="177" y="1165"/>
                    <a:pt x="321" y="1282"/>
                    <a:pt x="495" y="1334"/>
                  </a:cubicBezTo>
                  <a:cubicBezTo>
                    <a:pt x="559" y="1353"/>
                    <a:pt x="625" y="1363"/>
                    <a:pt x="691" y="1363"/>
                  </a:cubicBezTo>
                  <a:cubicBezTo>
                    <a:pt x="764" y="1363"/>
                    <a:pt x="835" y="1352"/>
                    <a:pt x="905" y="1329"/>
                  </a:cubicBezTo>
                  <a:cubicBezTo>
                    <a:pt x="973" y="1306"/>
                    <a:pt x="1036" y="1273"/>
                    <a:pt x="1094" y="1231"/>
                  </a:cubicBezTo>
                  <a:cubicBezTo>
                    <a:pt x="1215" y="1143"/>
                    <a:pt x="1301" y="1021"/>
                    <a:pt x="1344" y="877"/>
                  </a:cubicBezTo>
                  <a:cubicBezTo>
                    <a:pt x="1396" y="703"/>
                    <a:pt x="1378" y="519"/>
                    <a:pt x="1291" y="358"/>
                  </a:cubicBezTo>
                  <a:close/>
                </a:path>
              </a:pathLst>
            </a:custGeom>
            <a:solidFill>
              <a:srgbClr val="CCA774"/>
            </a:solidFill>
            <a:ln>
              <a:noFill/>
            </a:ln>
          </p:spPr>
          <p:txBody>
            <a:bodyPr vert="horz" wrap="square" lIns="126000" tIns="63000" rIns="126000" bIns="63000" numCol="1" anchor="t" anchorCtr="0" compatLnSpc="1"/>
            <a:lstStyle/>
            <a:p>
              <a:endParaRPr lang="zh-CN" altLang="en-US" sz="2895" dirty="0">
                <a:ea typeface="微软雅黑" panose="020B0503020204020204" pitchFamily="34" charset="-122"/>
              </a:endParaRPr>
            </a:p>
          </p:txBody>
        </p:sp>
      </p:grpSp>
      <p:grpSp>
        <p:nvGrpSpPr>
          <p:cNvPr id="14" name="组合 13"/>
          <p:cNvGrpSpPr/>
          <p:nvPr/>
        </p:nvGrpSpPr>
        <p:grpSpPr>
          <a:xfrm>
            <a:off x="2071672" y="2046581"/>
            <a:ext cx="3071704" cy="3010929"/>
            <a:chOff x="5151438" y="2484438"/>
            <a:chExt cx="1925638" cy="1887538"/>
          </a:xfrm>
        </p:grpSpPr>
        <p:sp>
          <p:nvSpPr>
            <p:cNvPr id="15" name="Oval 32"/>
            <p:cNvSpPr>
              <a:spLocks noChangeArrowheads="1"/>
            </p:cNvSpPr>
            <p:nvPr/>
          </p:nvSpPr>
          <p:spPr bwMode="auto">
            <a:xfrm>
              <a:off x="5151438" y="2484438"/>
              <a:ext cx="1887538" cy="1887538"/>
            </a:xfrm>
            <a:prstGeom prst="ellipse">
              <a:avLst/>
            </a:prstGeom>
            <a:solidFill>
              <a:schemeClr val="bg1">
                <a:alpha val="0"/>
              </a:schemeClr>
            </a:solidFill>
            <a:ln w="4763" cap="flat">
              <a:noFill/>
              <a:prstDash val="solid"/>
              <a:miter lim="800000"/>
            </a:ln>
          </p:spPr>
          <p:txBody>
            <a:bodyPr vert="horz" wrap="square" lIns="126000" tIns="63000" rIns="126000" bIns="63000" numCol="1" anchor="t" anchorCtr="0" compatLnSpc="1"/>
            <a:lstStyle/>
            <a:p>
              <a:endParaRPr lang="zh-CN" altLang="en-US" sz="2895" dirty="0">
                <a:ea typeface="微软雅黑" panose="020B0503020204020204" pitchFamily="34" charset="-122"/>
              </a:endParaRPr>
            </a:p>
          </p:txBody>
        </p:sp>
        <p:sp>
          <p:nvSpPr>
            <p:cNvPr id="16" name="Freeform 26"/>
            <p:cNvSpPr/>
            <p:nvPr/>
          </p:nvSpPr>
          <p:spPr bwMode="auto">
            <a:xfrm>
              <a:off x="5173663" y="2962275"/>
              <a:ext cx="1903413" cy="1409700"/>
            </a:xfrm>
            <a:custGeom>
              <a:avLst/>
              <a:gdLst>
                <a:gd name="T0" fmla="*/ 1035 w 1229"/>
                <a:gd name="T1" fmla="*/ 51 h 911"/>
                <a:gd name="T2" fmla="*/ 1041 w 1229"/>
                <a:gd name="T3" fmla="*/ 62 h 911"/>
                <a:gd name="T4" fmla="*/ 1080 w 1229"/>
                <a:gd name="T5" fmla="*/ 447 h 911"/>
                <a:gd name="T6" fmla="*/ 894 w 1229"/>
                <a:gd name="T7" fmla="*/ 709 h 911"/>
                <a:gd name="T8" fmla="*/ 595 w 1229"/>
                <a:gd name="T9" fmla="*/ 807 h 911"/>
                <a:gd name="T10" fmla="*/ 450 w 1229"/>
                <a:gd name="T11" fmla="*/ 786 h 911"/>
                <a:gd name="T12" fmla="*/ 149 w 1229"/>
                <a:gd name="T13" fmla="*/ 541 h 911"/>
                <a:gd name="T14" fmla="*/ 101 w 1229"/>
                <a:gd name="T15" fmla="*/ 412 h 911"/>
                <a:gd name="T16" fmla="*/ 0 w 1229"/>
                <a:gd name="T17" fmla="*/ 434 h 911"/>
                <a:gd name="T18" fmla="*/ 420 w 1229"/>
                <a:gd name="T19" fmla="*/ 886 h 911"/>
                <a:gd name="T20" fmla="*/ 595 w 1229"/>
                <a:gd name="T21" fmla="*/ 911 h 911"/>
                <a:gd name="T22" fmla="*/ 1179 w 1229"/>
                <a:gd name="T23" fmla="*/ 477 h 911"/>
                <a:gd name="T24" fmla="*/ 1125 w 1229"/>
                <a:gd name="T25" fmla="*/ 0 h 911"/>
                <a:gd name="T26" fmla="*/ 1035 w 1229"/>
                <a:gd name="T27" fmla="*/ 51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9" h="911">
                  <a:moveTo>
                    <a:pt x="1035" y="51"/>
                  </a:moveTo>
                  <a:cubicBezTo>
                    <a:pt x="1037" y="55"/>
                    <a:pt x="1039" y="58"/>
                    <a:pt x="1041" y="62"/>
                  </a:cubicBezTo>
                  <a:cubicBezTo>
                    <a:pt x="1105" y="181"/>
                    <a:pt x="1119" y="317"/>
                    <a:pt x="1080" y="447"/>
                  </a:cubicBezTo>
                  <a:cubicBezTo>
                    <a:pt x="1048" y="553"/>
                    <a:pt x="984" y="644"/>
                    <a:pt x="894" y="709"/>
                  </a:cubicBezTo>
                  <a:cubicBezTo>
                    <a:pt x="808" y="773"/>
                    <a:pt x="702" y="807"/>
                    <a:pt x="595" y="807"/>
                  </a:cubicBezTo>
                  <a:cubicBezTo>
                    <a:pt x="546" y="807"/>
                    <a:pt x="497" y="800"/>
                    <a:pt x="450" y="786"/>
                  </a:cubicBezTo>
                  <a:cubicBezTo>
                    <a:pt x="320" y="747"/>
                    <a:pt x="214" y="660"/>
                    <a:pt x="149" y="541"/>
                  </a:cubicBezTo>
                  <a:cubicBezTo>
                    <a:pt x="127" y="500"/>
                    <a:pt x="111" y="456"/>
                    <a:pt x="101" y="412"/>
                  </a:cubicBezTo>
                  <a:cubicBezTo>
                    <a:pt x="0" y="434"/>
                    <a:pt x="0" y="434"/>
                    <a:pt x="0" y="434"/>
                  </a:cubicBezTo>
                  <a:cubicBezTo>
                    <a:pt x="46" y="642"/>
                    <a:pt x="201" y="820"/>
                    <a:pt x="420" y="886"/>
                  </a:cubicBezTo>
                  <a:cubicBezTo>
                    <a:pt x="478" y="903"/>
                    <a:pt x="537" y="911"/>
                    <a:pt x="595" y="911"/>
                  </a:cubicBezTo>
                  <a:cubicBezTo>
                    <a:pt x="858" y="911"/>
                    <a:pt x="1100" y="741"/>
                    <a:pt x="1179" y="477"/>
                  </a:cubicBezTo>
                  <a:cubicBezTo>
                    <a:pt x="1229" y="310"/>
                    <a:pt x="1205" y="139"/>
                    <a:pt x="1125" y="0"/>
                  </a:cubicBezTo>
                  <a:lnTo>
                    <a:pt x="1035" y="51"/>
                  </a:lnTo>
                  <a:close/>
                </a:path>
              </a:pathLst>
            </a:custGeom>
            <a:solidFill>
              <a:srgbClr val="CCA774"/>
            </a:solidFill>
            <a:ln>
              <a:noFill/>
            </a:ln>
          </p:spPr>
          <p:txBody>
            <a:bodyPr vert="horz" wrap="square" lIns="126000" tIns="63000" rIns="126000" bIns="63000" numCol="1" anchor="t" anchorCtr="0" compatLnSpc="1"/>
            <a:lstStyle/>
            <a:p>
              <a:endParaRPr lang="zh-CN" altLang="en-US" sz="2895" dirty="0">
                <a:ea typeface="微软雅黑" panose="020B0503020204020204" pitchFamily="34" charset="-122"/>
              </a:endParaRPr>
            </a:p>
          </p:txBody>
        </p:sp>
        <p:sp>
          <p:nvSpPr>
            <p:cNvPr id="17" name="Freeform 27"/>
            <p:cNvSpPr/>
            <p:nvPr/>
          </p:nvSpPr>
          <p:spPr bwMode="auto">
            <a:xfrm>
              <a:off x="5233489" y="2636838"/>
              <a:ext cx="1682160" cy="1582738"/>
            </a:xfrm>
            <a:custGeom>
              <a:avLst/>
              <a:gdLst>
                <a:gd name="T0" fmla="*/ 1024 w 1075"/>
                <a:gd name="T1" fmla="*/ 648 h 1012"/>
                <a:gd name="T2" fmla="*/ 551 w 1075"/>
                <a:gd name="T3" fmla="*/ 1000 h 1012"/>
                <a:gd name="T4" fmla="*/ 409 w 1075"/>
                <a:gd name="T5" fmla="*/ 979 h 1012"/>
                <a:gd name="T6" fmla="*/ 78 w 1075"/>
                <a:gd name="T7" fmla="*/ 364 h 1012"/>
                <a:gd name="T8" fmla="*/ 551 w 1075"/>
                <a:gd name="T9" fmla="*/ 12 h 1012"/>
                <a:gd name="T10" fmla="*/ 693 w 1075"/>
                <a:gd name="T11" fmla="*/ 33 h 1012"/>
                <a:gd name="T12" fmla="*/ 957 w 1075"/>
                <a:gd name="T13" fmla="*/ 225 h 1012"/>
                <a:gd name="T14" fmla="*/ 967 w 1075"/>
                <a:gd name="T15" fmla="*/ 218 h 1012"/>
                <a:gd name="T16" fmla="*/ 697 w 1075"/>
                <a:gd name="T17" fmla="*/ 22 h 1012"/>
                <a:gd name="T18" fmla="*/ 551 w 1075"/>
                <a:gd name="T19" fmla="*/ 0 h 1012"/>
                <a:gd name="T20" fmla="*/ 252 w 1075"/>
                <a:gd name="T21" fmla="*/ 98 h 1012"/>
                <a:gd name="T22" fmla="*/ 66 w 1075"/>
                <a:gd name="T23" fmla="*/ 361 h 1012"/>
                <a:gd name="T24" fmla="*/ 105 w 1075"/>
                <a:gd name="T25" fmla="*/ 746 h 1012"/>
                <a:gd name="T26" fmla="*/ 406 w 1075"/>
                <a:gd name="T27" fmla="*/ 991 h 1012"/>
                <a:gd name="T28" fmla="*/ 551 w 1075"/>
                <a:gd name="T29" fmla="*/ 1012 h 1012"/>
                <a:gd name="T30" fmla="*/ 850 w 1075"/>
                <a:gd name="T31" fmla="*/ 914 h 1012"/>
                <a:gd name="T32" fmla="*/ 1036 w 1075"/>
                <a:gd name="T33" fmla="*/ 652 h 1012"/>
                <a:gd name="T34" fmla="*/ 997 w 1075"/>
                <a:gd name="T35" fmla="*/ 267 h 1012"/>
                <a:gd name="T36" fmla="*/ 991 w 1075"/>
                <a:gd name="T37" fmla="*/ 256 h 1012"/>
                <a:gd name="T38" fmla="*/ 980 w 1075"/>
                <a:gd name="T39" fmla="*/ 262 h 1012"/>
                <a:gd name="T40" fmla="*/ 1024 w 1075"/>
                <a:gd name="T41" fmla="*/ 648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5" h="1012">
                  <a:moveTo>
                    <a:pt x="1024" y="648"/>
                  </a:moveTo>
                  <a:cubicBezTo>
                    <a:pt x="960" y="862"/>
                    <a:pt x="764" y="1000"/>
                    <a:pt x="551" y="1000"/>
                  </a:cubicBezTo>
                  <a:cubicBezTo>
                    <a:pt x="504" y="1000"/>
                    <a:pt x="456" y="994"/>
                    <a:pt x="409" y="979"/>
                  </a:cubicBezTo>
                  <a:cubicBezTo>
                    <a:pt x="148" y="901"/>
                    <a:pt x="0" y="626"/>
                    <a:pt x="78" y="364"/>
                  </a:cubicBezTo>
                  <a:cubicBezTo>
                    <a:pt x="142" y="150"/>
                    <a:pt x="338" y="12"/>
                    <a:pt x="551" y="12"/>
                  </a:cubicBezTo>
                  <a:cubicBezTo>
                    <a:pt x="598" y="12"/>
                    <a:pt x="646" y="19"/>
                    <a:pt x="693" y="33"/>
                  </a:cubicBezTo>
                  <a:cubicBezTo>
                    <a:pt x="805" y="67"/>
                    <a:pt x="895" y="136"/>
                    <a:pt x="957" y="225"/>
                  </a:cubicBezTo>
                  <a:cubicBezTo>
                    <a:pt x="967" y="218"/>
                    <a:pt x="967" y="218"/>
                    <a:pt x="967" y="218"/>
                  </a:cubicBezTo>
                  <a:cubicBezTo>
                    <a:pt x="902" y="124"/>
                    <a:pt x="808" y="55"/>
                    <a:pt x="697" y="22"/>
                  </a:cubicBezTo>
                  <a:cubicBezTo>
                    <a:pt x="649" y="7"/>
                    <a:pt x="600" y="0"/>
                    <a:pt x="551" y="0"/>
                  </a:cubicBezTo>
                  <a:cubicBezTo>
                    <a:pt x="444" y="0"/>
                    <a:pt x="338" y="35"/>
                    <a:pt x="252" y="98"/>
                  </a:cubicBezTo>
                  <a:cubicBezTo>
                    <a:pt x="162" y="164"/>
                    <a:pt x="98" y="254"/>
                    <a:pt x="66" y="361"/>
                  </a:cubicBezTo>
                  <a:cubicBezTo>
                    <a:pt x="28" y="490"/>
                    <a:pt x="41" y="627"/>
                    <a:pt x="105" y="746"/>
                  </a:cubicBezTo>
                  <a:cubicBezTo>
                    <a:pt x="170" y="865"/>
                    <a:pt x="276" y="952"/>
                    <a:pt x="406" y="991"/>
                  </a:cubicBezTo>
                  <a:cubicBezTo>
                    <a:pt x="453" y="1005"/>
                    <a:pt x="502" y="1012"/>
                    <a:pt x="551" y="1012"/>
                  </a:cubicBezTo>
                  <a:cubicBezTo>
                    <a:pt x="658" y="1012"/>
                    <a:pt x="764" y="978"/>
                    <a:pt x="850" y="914"/>
                  </a:cubicBezTo>
                  <a:cubicBezTo>
                    <a:pt x="940" y="849"/>
                    <a:pt x="1004" y="758"/>
                    <a:pt x="1036" y="652"/>
                  </a:cubicBezTo>
                  <a:cubicBezTo>
                    <a:pt x="1075" y="522"/>
                    <a:pt x="1061" y="386"/>
                    <a:pt x="997" y="267"/>
                  </a:cubicBezTo>
                  <a:cubicBezTo>
                    <a:pt x="995" y="263"/>
                    <a:pt x="993" y="259"/>
                    <a:pt x="991" y="256"/>
                  </a:cubicBezTo>
                  <a:cubicBezTo>
                    <a:pt x="980" y="262"/>
                    <a:pt x="980" y="262"/>
                    <a:pt x="980" y="262"/>
                  </a:cubicBezTo>
                  <a:cubicBezTo>
                    <a:pt x="1045" y="375"/>
                    <a:pt x="1065" y="514"/>
                    <a:pt x="1024" y="648"/>
                  </a:cubicBezTo>
                  <a:close/>
                </a:path>
              </a:pathLst>
            </a:custGeom>
            <a:solidFill>
              <a:srgbClr val="CCA774"/>
            </a:solidFill>
            <a:ln>
              <a:noFill/>
            </a:ln>
          </p:spPr>
          <p:txBody>
            <a:bodyPr vert="horz" wrap="square" lIns="126000" tIns="63000" rIns="126000" bIns="63000" numCol="1" anchor="t" anchorCtr="0" compatLnSpc="1"/>
            <a:lstStyle/>
            <a:p>
              <a:endParaRPr lang="zh-CN" altLang="en-US" sz="2895" dirty="0">
                <a:ea typeface="微软雅黑" panose="020B0503020204020204" pitchFamily="34" charset="-122"/>
              </a:endParaRPr>
            </a:p>
          </p:txBody>
        </p:sp>
      </p:grpSp>
      <p:grpSp>
        <p:nvGrpSpPr>
          <p:cNvPr id="18" name="组合 17"/>
          <p:cNvGrpSpPr/>
          <p:nvPr/>
        </p:nvGrpSpPr>
        <p:grpSpPr>
          <a:xfrm>
            <a:off x="2475076" y="2459349"/>
            <a:ext cx="2299349" cy="2185394"/>
            <a:chOff x="5410200" y="2743200"/>
            <a:chExt cx="1441451" cy="1370013"/>
          </a:xfrm>
        </p:grpSpPr>
        <p:sp>
          <p:nvSpPr>
            <p:cNvPr id="19" name="Oval 33"/>
            <p:cNvSpPr>
              <a:spLocks noChangeArrowheads="1"/>
            </p:cNvSpPr>
            <p:nvPr/>
          </p:nvSpPr>
          <p:spPr bwMode="auto">
            <a:xfrm>
              <a:off x="5410200" y="2743200"/>
              <a:ext cx="1370013" cy="1370013"/>
            </a:xfrm>
            <a:prstGeom prst="ellipse">
              <a:avLst/>
            </a:prstGeom>
            <a:solidFill>
              <a:schemeClr val="bg1">
                <a:alpha val="0"/>
              </a:schemeClr>
            </a:solidFill>
            <a:ln w="4763" cap="flat">
              <a:noFill/>
              <a:prstDash val="solid"/>
              <a:miter lim="800000"/>
            </a:ln>
          </p:spPr>
          <p:txBody>
            <a:bodyPr vert="horz" wrap="square" lIns="126000" tIns="63000" rIns="126000" bIns="63000" numCol="1" anchor="t" anchorCtr="0" compatLnSpc="1"/>
            <a:lstStyle/>
            <a:p>
              <a:endParaRPr lang="zh-CN" altLang="en-US" sz="2895" dirty="0">
                <a:ea typeface="微软雅黑" panose="020B0503020204020204" pitchFamily="34" charset="-122"/>
              </a:endParaRPr>
            </a:p>
          </p:txBody>
        </p:sp>
        <p:sp>
          <p:nvSpPr>
            <p:cNvPr id="20" name="Freeform 28"/>
            <p:cNvSpPr/>
            <p:nvPr/>
          </p:nvSpPr>
          <p:spPr bwMode="auto">
            <a:xfrm>
              <a:off x="5437188" y="2749550"/>
              <a:ext cx="1414463" cy="1276350"/>
            </a:xfrm>
            <a:custGeom>
              <a:avLst/>
              <a:gdLst>
                <a:gd name="T0" fmla="*/ 551 w 914"/>
                <a:gd name="T1" fmla="*/ 19 h 824"/>
                <a:gd name="T2" fmla="*/ 425 w 914"/>
                <a:gd name="T3" fmla="*/ 0 h 824"/>
                <a:gd name="T4" fmla="*/ 5 w 914"/>
                <a:gd name="T5" fmla="*/ 312 h 824"/>
                <a:gd name="T6" fmla="*/ 0 w 914"/>
                <a:gd name="T7" fmla="*/ 333 h 824"/>
                <a:gd name="T8" fmla="*/ 97 w 914"/>
                <a:gd name="T9" fmla="*/ 357 h 824"/>
                <a:gd name="T10" fmla="*/ 101 w 914"/>
                <a:gd name="T11" fmla="*/ 341 h 824"/>
                <a:gd name="T12" fmla="*/ 225 w 914"/>
                <a:gd name="T13" fmla="*/ 166 h 824"/>
                <a:gd name="T14" fmla="*/ 425 w 914"/>
                <a:gd name="T15" fmla="*/ 100 h 824"/>
                <a:gd name="T16" fmla="*/ 522 w 914"/>
                <a:gd name="T17" fmla="*/ 114 h 824"/>
                <a:gd name="T18" fmla="*/ 723 w 914"/>
                <a:gd name="T19" fmla="*/ 278 h 824"/>
                <a:gd name="T20" fmla="*/ 749 w 914"/>
                <a:gd name="T21" fmla="*/ 536 h 824"/>
                <a:gd name="T22" fmla="*/ 625 w 914"/>
                <a:gd name="T23" fmla="*/ 711 h 824"/>
                <a:gd name="T24" fmla="*/ 585 w 914"/>
                <a:gd name="T25" fmla="*/ 736 h 824"/>
                <a:gd name="T26" fmla="*/ 633 w 914"/>
                <a:gd name="T27" fmla="*/ 824 h 824"/>
                <a:gd name="T28" fmla="*/ 845 w 914"/>
                <a:gd name="T29" fmla="*/ 564 h 824"/>
                <a:gd name="T30" fmla="*/ 551 w 914"/>
                <a:gd name="T31" fmla="*/ 19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4" h="824">
                  <a:moveTo>
                    <a:pt x="551" y="19"/>
                  </a:moveTo>
                  <a:cubicBezTo>
                    <a:pt x="509" y="6"/>
                    <a:pt x="467" y="0"/>
                    <a:pt x="425" y="0"/>
                  </a:cubicBezTo>
                  <a:cubicBezTo>
                    <a:pt x="236" y="0"/>
                    <a:pt x="62" y="123"/>
                    <a:pt x="5" y="312"/>
                  </a:cubicBezTo>
                  <a:cubicBezTo>
                    <a:pt x="3" y="319"/>
                    <a:pt x="1" y="326"/>
                    <a:pt x="0" y="333"/>
                  </a:cubicBezTo>
                  <a:cubicBezTo>
                    <a:pt x="97" y="357"/>
                    <a:pt x="97" y="357"/>
                    <a:pt x="97" y="357"/>
                  </a:cubicBezTo>
                  <a:cubicBezTo>
                    <a:pt x="98" y="352"/>
                    <a:pt x="100" y="346"/>
                    <a:pt x="101" y="341"/>
                  </a:cubicBezTo>
                  <a:cubicBezTo>
                    <a:pt x="123" y="270"/>
                    <a:pt x="165" y="209"/>
                    <a:pt x="225" y="166"/>
                  </a:cubicBezTo>
                  <a:cubicBezTo>
                    <a:pt x="283" y="123"/>
                    <a:pt x="354" y="100"/>
                    <a:pt x="425" y="100"/>
                  </a:cubicBezTo>
                  <a:cubicBezTo>
                    <a:pt x="458" y="100"/>
                    <a:pt x="491" y="105"/>
                    <a:pt x="522" y="114"/>
                  </a:cubicBezTo>
                  <a:cubicBezTo>
                    <a:pt x="609" y="140"/>
                    <a:pt x="680" y="199"/>
                    <a:pt x="723" y="278"/>
                  </a:cubicBezTo>
                  <a:cubicBezTo>
                    <a:pt x="766" y="358"/>
                    <a:pt x="775" y="449"/>
                    <a:pt x="749" y="536"/>
                  </a:cubicBezTo>
                  <a:cubicBezTo>
                    <a:pt x="728" y="607"/>
                    <a:pt x="685" y="667"/>
                    <a:pt x="625" y="711"/>
                  </a:cubicBezTo>
                  <a:cubicBezTo>
                    <a:pt x="612" y="720"/>
                    <a:pt x="599" y="729"/>
                    <a:pt x="585" y="736"/>
                  </a:cubicBezTo>
                  <a:cubicBezTo>
                    <a:pt x="633" y="824"/>
                    <a:pt x="633" y="824"/>
                    <a:pt x="633" y="824"/>
                  </a:cubicBezTo>
                  <a:cubicBezTo>
                    <a:pt x="731" y="771"/>
                    <a:pt x="810" y="680"/>
                    <a:pt x="845" y="564"/>
                  </a:cubicBezTo>
                  <a:cubicBezTo>
                    <a:pt x="914" y="333"/>
                    <a:pt x="783" y="88"/>
                    <a:pt x="551" y="19"/>
                  </a:cubicBezTo>
                  <a:close/>
                </a:path>
              </a:pathLst>
            </a:custGeom>
            <a:solidFill>
              <a:srgbClr val="CCA774"/>
            </a:solidFill>
            <a:ln>
              <a:noFill/>
            </a:ln>
          </p:spPr>
          <p:txBody>
            <a:bodyPr vert="horz" wrap="square" lIns="126000" tIns="63000" rIns="126000" bIns="63000" numCol="1" anchor="t" anchorCtr="0" compatLnSpc="1"/>
            <a:lstStyle/>
            <a:p>
              <a:endParaRPr lang="zh-CN" altLang="en-US" sz="2895" dirty="0">
                <a:ea typeface="微软雅黑" panose="020B0503020204020204" pitchFamily="34" charset="-122"/>
              </a:endParaRPr>
            </a:p>
          </p:txBody>
        </p:sp>
        <p:sp>
          <p:nvSpPr>
            <p:cNvPr id="21" name="Freeform 29"/>
            <p:cNvSpPr/>
            <p:nvPr/>
          </p:nvSpPr>
          <p:spPr bwMode="auto">
            <a:xfrm>
              <a:off x="5518150" y="2892425"/>
              <a:ext cx="1174750" cy="1071563"/>
            </a:xfrm>
            <a:custGeom>
              <a:avLst/>
              <a:gdLst>
                <a:gd name="T0" fmla="*/ 473 w 759"/>
                <a:gd name="T1" fmla="*/ 15 h 692"/>
                <a:gd name="T2" fmla="*/ 373 w 759"/>
                <a:gd name="T3" fmla="*/ 0 h 692"/>
                <a:gd name="T4" fmla="*/ 168 w 759"/>
                <a:gd name="T5" fmla="*/ 67 h 692"/>
                <a:gd name="T6" fmla="*/ 42 w 759"/>
                <a:gd name="T7" fmla="*/ 247 h 692"/>
                <a:gd name="T8" fmla="*/ 68 w 759"/>
                <a:gd name="T9" fmla="*/ 510 h 692"/>
                <a:gd name="T10" fmla="*/ 274 w 759"/>
                <a:gd name="T11" fmla="*/ 678 h 692"/>
                <a:gd name="T12" fmla="*/ 373 w 759"/>
                <a:gd name="T13" fmla="*/ 692 h 692"/>
                <a:gd name="T14" fmla="*/ 520 w 759"/>
                <a:gd name="T15" fmla="*/ 660 h 692"/>
                <a:gd name="T16" fmla="*/ 515 w 759"/>
                <a:gd name="T17" fmla="*/ 649 h 692"/>
                <a:gd name="T18" fmla="*/ 373 w 759"/>
                <a:gd name="T19" fmla="*/ 680 h 692"/>
                <a:gd name="T20" fmla="*/ 277 w 759"/>
                <a:gd name="T21" fmla="*/ 666 h 692"/>
                <a:gd name="T22" fmla="*/ 53 w 759"/>
                <a:gd name="T23" fmla="*/ 250 h 692"/>
                <a:gd name="T24" fmla="*/ 373 w 759"/>
                <a:gd name="T25" fmla="*/ 12 h 692"/>
                <a:gd name="T26" fmla="*/ 469 w 759"/>
                <a:gd name="T27" fmla="*/ 26 h 692"/>
                <a:gd name="T28" fmla="*/ 693 w 759"/>
                <a:gd name="T29" fmla="*/ 442 h 692"/>
                <a:gd name="T30" fmla="*/ 531 w 759"/>
                <a:gd name="T31" fmla="*/ 640 h 692"/>
                <a:gd name="T32" fmla="*/ 537 w 759"/>
                <a:gd name="T33" fmla="*/ 651 h 692"/>
                <a:gd name="T34" fmla="*/ 578 w 759"/>
                <a:gd name="T35" fmla="*/ 625 h 692"/>
                <a:gd name="T36" fmla="*/ 705 w 759"/>
                <a:gd name="T37" fmla="*/ 446 h 692"/>
                <a:gd name="T38" fmla="*/ 473 w 759"/>
                <a:gd name="T39" fmla="*/ 1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9" h="692">
                  <a:moveTo>
                    <a:pt x="473" y="15"/>
                  </a:moveTo>
                  <a:cubicBezTo>
                    <a:pt x="440" y="5"/>
                    <a:pt x="407" y="0"/>
                    <a:pt x="373" y="0"/>
                  </a:cubicBezTo>
                  <a:cubicBezTo>
                    <a:pt x="300" y="0"/>
                    <a:pt x="227" y="24"/>
                    <a:pt x="168" y="67"/>
                  </a:cubicBezTo>
                  <a:cubicBezTo>
                    <a:pt x="107" y="112"/>
                    <a:pt x="63" y="174"/>
                    <a:pt x="42" y="247"/>
                  </a:cubicBezTo>
                  <a:cubicBezTo>
                    <a:pt x="15" y="335"/>
                    <a:pt x="25" y="429"/>
                    <a:pt x="68" y="510"/>
                  </a:cubicBezTo>
                  <a:cubicBezTo>
                    <a:pt x="112" y="592"/>
                    <a:pt x="185" y="651"/>
                    <a:pt x="274" y="678"/>
                  </a:cubicBezTo>
                  <a:cubicBezTo>
                    <a:pt x="306" y="687"/>
                    <a:pt x="340" y="692"/>
                    <a:pt x="373" y="692"/>
                  </a:cubicBezTo>
                  <a:cubicBezTo>
                    <a:pt x="424" y="692"/>
                    <a:pt x="474" y="681"/>
                    <a:pt x="520" y="660"/>
                  </a:cubicBezTo>
                  <a:cubicBezTo>
                    <a:pt x="515" y="649"/>
                    <a:pt x="515" y="649"/>
                    <a:pt x="515" y="649"/>
                  </a:cubicBezTo>
                  <a:cubicBezTo>
                    <a:pt x="471" y="669"/>
                    <a:pt x="423" y="680"/>
                    <a:pt x="373" y="680"/>
                  </a:cubicBezTo>
                  <a:cubicBezTo>
                    <a:pt x="341" y="680"/>
                    <a:pt x="309" y="676"/>
                    <a:pt x="277" y="666"/>
                  </a:cubicBezTo>
                  <a:cubicBezTo>
                    <a:pt x="100" y="613"/>
                    <a:pt x="0" y="427"/>
                    <a:pt x="53" y="250"/>
                  </a:cubicBezTo>
                  <a:cubicBezTo>
                    <a:pt x="97" y="106"/>
                    <a:pt x="229" y="12"/>
                    <a:pt x="373" y="12"/>
                  </a:cubicBezTo>
                  <a:cubicBezTo>
                    <a:pt x="405" y="12"/>
                    <a:pt x="437" y="17"/>
                    <a:pt x="469" y="26"/>
                  </a:cubicBezTo>
                  <a:cubicBezTo>
                    <a:pt x="646" y="79"/>
                    <a:pt x="746" y="266"/>
                    <a:pt x="693" y="442"/>
                  </a:cubicBezTo>
                  <a:cubicBezTo>
                    <a:pt x="666" y="531"/>
                    <a:pt x="607" y="600"/>
                    <a:pt x="531" y="640"/>
                  </a:cubicBezTo>
                  <a:cubicBezTo>
                    <a:pt x="537" y="651"/>
                    <a:pt x="537" y="651"/>
                    <a:pt x="537" y="651"/>
                  </a:cubicBezTo>
                  <a:cubicBezTo>
                    <a:pt x="551" y="643"/>
                    <a:pt x="565" y="635"/>
                    <a:pt x="578" y="625"/>
                  </a:cubicBezTo>
                  <a:cubicBezTo>
                    <a:pt x="639" y="581"/>
                    <a:pt x="683" y="519"/>
                    <a:pt x="705" y="446"/>
                  </a:cubicBezTo>
                  <a:cubicBezTo>
                    <a:pt x="759" y="263"/>
                    <a:pt x="655" y="70"/>
                    <a:pt x="473" y="15"/>
                  </a:cubicBezTo>
                  <a:close/>
                </a:path>
              </a:pathLst>
            </a:custGeom>
            <a:solidFill>
              <a:srgbClr val="CCA774"/>
            </a:solidFill>
            <a:ln>
              <a:noFill/>
            </a:ln>
          </p:spPr>
          <p:txBody>
            <a:bodyPr vert="horz" wrap="square" lIns="126000" tIns="63000" rIns="126000" bIns="63000" numCol="1" anchor="t" anchorCtr="0" compatLnSpc="1"/>
            <a:lstStyle/>
            <a:p>
              <a:endParaRPr lang="zh-CN" altLang="en-US" sz="2895" dirty="0">
                <a:ea typeface="微软雅黑" panose="020B0503020204020204" pitchFamily="34" charset="-122"/>
              </a:endParaRPr>
            </a:p>
          </p:txBody>
        </p:sp>
      </p:grpSp>
      <p:sp>
        <p:nvSpPr>
          <p:cNvPr id="22" name="0"/>
          <p:cNvSpPr/>
          <p:nvPr/>
        </p:nvSpPr>
        <p:spPr bwMode="auto">
          <a:xfrm>
            <a:off x="2920389" y="2884333"/>
            <a:ext cx="1334896" cy="1337066"/>
          </a:xfrm>
          <a:custGeom>
            <a:avLst/>
            <a:gdLst>
              <a:gd name="T0" fmla="*/ 45 w 630"/>
              <a:gd name="T1" fmla="*/ 234 h 631"/>
              <a:gd name="T2" fmla="*/ 234 w 630"/>
              <a:gd name="T3" fmla="*/ 586 h 631"/>
              <a:gd name="T4" fmla="*/ 586 w 630"/>
              <a:gd name="T5" fmla="*/ 397 h 631"/>
              <a:gd name="T6" fmla="*/ 396 w 630"/>
              <a:gd name="T7" fmla="*/ 45 h 631"/>
              <a:gd name="T8" fmla="*/ 45 w 630"/>
              <a:gd name="T9" fmla="*/ 234 h 631"/>
            </a:gdLst>
            <a:ahLst/>
            <a:cxnLst>
              <a:cxn ang="0">
                <a:pos x="T0" y="T1"/>
              </a:cxn>
              <a:cxn ang="0">
                <a:pos x="T2" y="T3"/>
              </a:cxn>
              <a:cxn ang="0">
                <a:pos x="T4" y="T5"/>
              </a:cxn>
              <a:cxn ang="0">
                <a:pos x="T6" y="T7"/>
              </a:cxn>
              <a:cxn ang="0">
                <a:pos x="T8" y="T9"/>
              </a:cxn>
            </a:cxnLst>
            <a:rect l="0" t="0" r="r" b="b"/>
            <a:pathLst>
              <a:path w="630" h="631">
                <a:moveTo>
                  <a:pt x="45" y="234"/>
                </a:moveTo>
                <a:cubicBezTo>
                  <a:pt x="0" y="383"/>
                  <a:pt x="84" y="541"/>
                  <a:pt x="234" y="586"/>
                </a:cubicBezTo>
                <a:cubicBezTo>
                  <a:pt x="383" y="631"/>
                  <a:pt x="541" y="546"/>
                  <a:pt x="586" y="397"/>
                </a:cubicBezTo>
                <a:cubicBezTo>
                  <a:pt x="630" y="247"/>
                  <a:pt x="546" y="90"/>
                  <a:pt x="396" y="45"/>
                </a:cubicBezTo>
                <a:cubicBezTo>
                  <a:pt x="247" y="0"/>
                  <a:pt x="89" y="85"/>
                  <a:pt x="45" y="234"/>
                </a:cubicBezTo>
                <a:close/>
              </a:path>
            </a:pathLst>
          </a:custGeom>
          <a:solidFill>
            <a:srgbClr val="CCA774"/>
          </a:solidFill>
          <a:ln>
            <a:noFill/>
          </a:ln>
        </p:spPr>
        <p:txBody>
          <a:bodyPr vert="horz" wrap="square" lIns="94500" tIns="47250" rIns="94500" bIns="47250" numCol="1" anchor="t" anchorCtr="0" compatLnSpc="1"/>
          <a:lstStyle/>
          <a:p>
            <a:endParaRPr lang="zh-CN" altLang="en-US" sz="2895" dirty="0">
              <a:ea typeface="微软雅黑" panose="020B0503020204020204" pitchFamily="34" charset="-122"/>
            </a:endParaRPr>
          </a:p>
        </p:txBody>
      </p:sp>
      <p:pic>
        <p:nvPicPr>
          <p:cNvPr id="23" name="769_1">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7879139" y="-1006447"/>
            <a:ext cx="629999" cy="629999"/>
          </a:xfrm>
          <a:prstGeom prst="rect">
            <a:avLst/>
          </a:prstGeom>
        </p:spPr>
      </p:pic>
      <p:grpSp>
        <p:nvGrpSpPr>
          <p:cNvPr id="24" name="组合 23"/>
          <p:cNvGrpSpPr/>
          <p:nvPr/>
        </p:nvGrpSpPr>
        <p:grpSpPr>
          <a:xfrm>
            <a:off x="984103" y="928507"/>
            <a:ext cx="5160876" cy="5160876"/>
            <a:chOff x="3608840" y="941840"/>
            <a:chExt cx="4974320" cy="4974320"/>
          </a:xfrm>
        </p:grpSpPr>
        <p:sp>
          <p:nvSpPr>
            <p:cNvPr id="25" name="Oval 49"/>
            <p:cNvSpPr>
              <a:spLocks noChangeArrowheads="1"/>
            </p:cNvSpPr>
            <p:nvPr/>
          </p:nvSpPr>
          <p:spPr bwMode="auto">
            <a:xfrm>
              <a:off x="3608840" y="941840"/>
              <a:ext cx="4974320" cy="4974320"/>
            </a:xfrm>
            <a:prstGeom prst="ellipse">
              <a:avLst/>
            </a:prstGeom>
            <a:solidFill>
              <a:schemeClr val="bg1">
                <a:alpha val="0"/>
              </a:schemeClr>
            </a:solidFill>
            <a:ln w="15875" cap="flat">
              <a:noFill/>
              <a:prstDash val="solid"/>
              <a:miter lim="800000"/>
            </a:ln>
          </p:spPr>
          <p:txBody>
            <a:bodyPr vert="horz" wrap="square" lIns="126000" tIns="63000" rIns="126000" bIns="63000" numCol="1" anchor="t" anchorCtr="0" compatLnSpc="1"/>
            <a:lstStyle/>
            <a:p>
              <a:endParaRPr lang="zh-CN" altLang="en-US" sz="2895" dirty="0">
                <a:ea typeface="微软雅黑" panose="020B0503020204020204" pitchFamily="34" charset="-122"/>
              </a:endParaRPr>
            </a:p>
          </p:txBody>
        </p:sp>
        <p:pic>
          <p:nvPicPr>
            <p:cNvPr id="26" name="图片 25"/>
            <p:cNvPicPr>
              <a:picLocks noChangeAspect="1"/>
            </p:cNvPicPr>
            <p:nvPr/>
          </p:nvPicPr>
          <p:blipFill>
            <a:blip r:embed="rId5" cstate="screen"/>
            <a:stretch>
              <a:fillRect/>
            </a:stretch>
          </p:blipFill>
          <p:spPr>
            <a:xfrm>
              <a:off x="3608840" y="952499"/>
              <a:ext cx="4974320" cy="4953001"/>
            </a:xfrm>
            <a:prstGeom prst="rect">
              <a:avLst/>
            </a:prstGeom>
          </p:spPr>
        </p:pic>
        <p:sp>
          <p:nvSpPr>
            <p:cNvPr id="27" name="Oval 48"/>
            <p:cNvSpPr>
              <a:spLocks noChangeArrowheads="1"/>
            </p:cNvSpPr>
            <p:nvPr/>
          </p:nvSpPr>
          <p:spPr bwMode="auto">
            <a:xfrm>
              <a:off x="5337969" y="2672557"/>
              <a:ext cx="1512888" cy="1516063"/>
            </a:xfrm>
            <a:prstGeom prst="ellipse">
              <a:avLst/>
            </a:prstGeom>
            <a:gradFill flip="none" rotWithShape="1">
              <a:gsLst>
                <a:gs pos="0">
                  <a:srgbClr val="F8F3EC"/>
                </a:gs>
                <a:gs pos="100000">
                  <a:srgbClr val="CCA774"/>
                </a:gs>
                <a:gs pos="56000">
                  <a:srgbClr val="CCA774"/>
                </a:gs>
              </a:gsLst>
              <a:path path="circle">
                <a:fillToRect l="50000" t="50000" r="50000" b="50000"/>
              </a:path>
              <a:tileRect/>
            </a:gradFill>
            <a:ln>
              <a:noFill/>
            </a:ln>
          </p:spPr>
          <p:txBody>
            <a:bodyPr vert="horz" wrap="square" lIns="126000" tIns="63000" rIns="126000" bIns="63000" numCol="1" anchor="t" anchorCtr="0" compatLnSpc="1"/>
            <a:lstStyle/>
            <a:p>
              <a:endParaRPr lang="zh-CN" altLang="en-US" sz="2895" dirty="0">
                <a:ea typeface="微软雅黑" panose="020B0503020204020204" pitchFamily="34" charset="-122"/>
              </a:endParaRPr>
            </a:p>
          </p:txBody>
        </p:sp>
        <p:sp>
          <p:nvSpPr>
            <p:cNvPr id="28" name="Oval 49"/>
            <p:cNvSpPr>
              <a:spLocks noChangeArrowheads="1"/>
            </p:cNvSpPr>
            <p:nvPr/>
          </p:nvSpPr>
          <p:spPr bwMode="auto">
            <a:xfrm>
              <a:off x="5065713" y="2401888"/>
              <a:ext cx="2057400" cy="2057400"/>
            </a:xfrm>
            <a:prstGeom prst="ellipse">
              <a:avLst/>
            </a:prstGeom>
            <a:noFill/>
            <a:ln w="15875" cap="flat">
              <a:solidFill>
                <a:srgbClr val="CCA774"/>
              </a:solidFill>
              <a:prstDash val="solid"/>
              <a:miter lim="800000"/>
            </a:ln>
          </p:spPr>
          <p:txBody>
            <a:bodyPr vert="horz" wrap="square" lIns="126000" tIns="63000" rIns="126000" bIns="63000" numCol="1" anchor="t" anchorCtr="0" compatLnSpc="1"/>
            <a:lstStyle/>
            <a:p>
              <a:endParaRPr lang="zh-CN" altLang="en-US" sz="2895" dirty="0">
                <a:ea typeface="微软雅黑" panose="020B0503020204020204" pitchFamily="34" charset="-122"/>
              </a:endParaRPr>
            </a:p>
          </p:txBody>
        </p:sp>
        <p:sp>
          <p:nvSpPr>
            <p:cNvPr id="29" name="Oval 50"/>
            <p:cNvSpPr>
              <a:spLocks noChangeArrowheads="1"/>
            </p:cNvSpPr>
            <p:nvPr/>
          </p:nvSpPr>
          <p:spPr bwMode="auto">
            <a:xfrm>
              <a:off x="5206207" y="2542382"/>
              <a:ext cx="1776413" cy="1776413"/>
            </a:xfrm>
            <a:prstGeom prst="ellipse">
              <a:avLst/>
            </a:prstGeom>
            <a:noFill/>
            <a:ln w="15875" cap="flat">
              <a:solidFill>
                <a:srgbClr val="CCA774"/>
              </a:solidFill>
              <a:prstDash val="solid"/>
              <a:miter lim="800000"/>
            </a:ln>
          </p:spPr>
          <p:txBody>
            <a:bodyPr vert="horz" wrap="square" lIns="126000" tIns="63000" rIns="126000" bIns="63000" numCol="1" anchor="t" anchorCtr="0" compatLnSpc="1"/>
            <a:lstStyle/>
            <a:p>
              <a:endParaRPr lang="zh-CN" altLang="en-US" sz="2895" dirty="0">
                <a:ea typeface="微软雅黑" panose="020B0503020204020204" pitchFamily="34" charset="-122"/>
              </a:endParaRPr>
            </a:p>
          </p:txBody>
        </p:sp>
      </p:grpSp>
      <p:sp>
        <p:nvSpPr>
          <p:cNvPr id="31" name="矩形 30"/>
          <p:cNvSpPr/>
          <p:nvPr/>
        </p:nvSpPr>
        <p:spPr>
          <a:xfrm>
            <a:off x="2864998" y="-914999"/>
            <a:ext cx="420000" cy="420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500" tIns="47250" rIns="94500" bIns="47250" rtlCol="0" anchor="ctr"/>
          <a:lstStyle/>
          <a:p>
            <a:pPr algn="ctr"/>
            <a:endParaRPr lang="zh-CN" altLang="en-US" sz="2895" dirty="0">
              <a:ea typeface="微软雅黑" panose="020B0503020204020204" pitchFamily="34" charset="-122"/>
            </a:endParaRPr>
          </a:p>
        </p:txBody>
      </p:sp>
      <p:pic>
        <p:nvPicPr>
          <p:cNvPr id="32" name="图片 31"/>
          <p:cNvPicPr>
            <a:picLocks noChangeAspect="1"/>
          </p:cNvPicPr>
          <p:nvPr/>
        </p:nvPicPr>
        <p:blipFill>
          <a:blip r:embed="rId6" cstate="screen"/>
          <a:stretch>
            <a:fillRect/>
          </a:stretch>
        </p:blipFill>
        <p:spPr>
          <a:xfrm>
            <a:off x="7879139" y="2697387"/>
            <a:ext cx="3579926" cy="23449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62500" fill="hold" nodeType="withEffect">
                                  <p:stCondLst>
                                    <p:cond delay="0"/>
                                  </p:stCondLst>
                                  <p:childTnLst>
                                    <p:animRot by="-216000000">
                                      <p:cBhvr>
                                        <p:cTn id="6" dur="4000" fill="hold"/>
                                        <p:tgtEl>
                                          <p:spTgt spid="6"/>
                                        </p:tgtEl>
                                        <p:attrNameLst>
                                          <p:attrName>r</p:attrName>
                                        </p:attrNameLst>
                                      </p:cBhvr>
                                    </p:animRot>
                                  </p:childTnLst>
                                </p:cTn>
                              </p:par>
                              <p:par>
                                <p:cTn id="7" presetID="8" presetClass="emph" presetSubtype="0" accel="90000" fill="hold" nodeType="withEffect">
                                  <p:stCondLst>
                                    <p:cond delay="0"/>
                                  </p:stCondLst>
                                  <p:childTnLst>
                                    <p:animRot by="216000000">
                                      <p:cBhvr>
                                        <p:cTn id="8" dur="4000" fill="hold"/>
                                        <p:tgtEl>
                                          <p:spTgt spid="10"/>
                                        </p:tgtEl>
                                        <p:attrNameLst>
                                          <p:attrName>r</p:attrName>
                                        </p:attrNameLst>
                                      </p:cBhvr>
                                    </p:animRot>
                                  </p:childTnLst>
                                </p:cTn>
                              </p:par>
                              <p:par>
                                <p:cTn id="9" presetID="8" presetClass="emph" presetSubtype="0" accel="90000" fill="hold" nodeType="withEffect">
                                  <p:stCondLst>
                                    <p:cond delay="0"/>
                                  </p:stCondLst>
                                  <p:childTnLst>
                                    <p:animRot by="-216000000">
                                      <p:cBhvr>
                                        <p:cTn id="10" dur="4000" fill="hold"/>
                                        <p:tgtEl>
                                          <p:spTgt spid="14"/>
                                        </p:tgtEl>
                                        <p:attrNameLst>
                                          <p:attrName>r</p:attrName>
                                        </p:attrNameLst>
                                      </p:cBhvr>
                                    </p:animRot>
                                  </p:childTnLst>
                                </p:cTn>
                              </p:par>
                              <p:par>
                                <p:cTn id="11" presetID="8" presetClass="emph" presetSubtype="0" accel="90000" fill="hold" nodeType="withEffect">
                                  <p:stCondLst>
                                    <p:cond delay="0"/>
                                  </p:stCondLst>
                                  <p:childTnLst>
                                    <p:animRot by="216000000">
                                      <p:cBhvr>
                                        <p:cTn id="12" dur="4000" fill="hold"/>
                                        <p:tgtEl>
                                          <p:spTgt spid="18"/>
                                        </p:tgtEl>
                                        <p:attrNameLst>
                                          <p:attrName>r</p:attrName>
                                        </p:attrNameLst>
                                      </p:cBhvr>
                                    </p:animRot>
                                  </p:childTnLst>
                                </p:cTn>
                              </p:par>
                              <p:par>
                                <p:cTn id="13" presetID="10" presetClass="exit" presetSubtype="0" fill="hold" nodeType="withEffect">
                                  <p:stCondLst>
                                    <p:cond delay="2500"/>
                                  </p:stCondLst>
                                  <p:childTnLst>
                                    <p:animEffect transition="out" filter="fade">
                                      <p:cBhvr>
                                        <p:cTn id="14" dur="1000"/>
                                        <p:tgtEl>
                                          <p:spTgt spid="6"/>
                                        </p:tgtEl>
                                      </p:cBhvr>
                                    </p:animEffect>
                                    <p:set>
                                      <p:cBhvr>
                                        <p:cTn id="15" dur="1" fill="hold">
                                          <p:stCondLst>
                                            <p:cond delay="999"/>
                                          </p:stCondLst>
                                        </p:cTn>
                                        <p:tgtEl>
                                          <p:spTgt spid="6"/>
                                        </p:tgtEl>
                                        <p:attrNameLst>
                                          <p:attrName>style.visibility</p:attrName>
                                        </p:attrNameLst>
                                      </p:cBhvr>
                                      <p:to>
                                        <p:strVal val="hidden"/>
                                      </p:to>
                                    </p:set>
                                  </p:childTnLst>
                                </p:cTn>
                              </p:par>
                              <p:par>
                                <p:cTn id="16" presetID="10" presetClass="exit" presetSubtype="0" fill="hold" nodeType="withEffect">
                                  <p:stCondLst>
                                    <p:cond delay="2500"/>
                                  </p:stCondLst>
                                  <p:childTnLst>
                                    <p:animEffect transition="out" filter="fade">
                                      <p:cBhvr>
                                        <p:cTn id="17" dur="1000"/>
                                        <p:tgtEl>
                                          <p:spTgt spid="10"/>
                                        </p:tgtEl>
                                      </p:cBhvr>
                                    </p:animEffect>
                                    <p:set>
                                      <p:cBhvr>
                                        <p:cTn id="18" dur="1" fill="hold">
                                          <p:stCondLst>
                                            <p:cond delay="999"/>
                                          </p:stCondLst>
                                        </p:cTn>
                                        <p:tgtEl>
                                          <p:spTgt spid="10"/>
                                        </p:tgtEl>
                                        <p:attrNameLst>
                                          <p:attrName>style.visibility</p:attrName>
                                        </p:attrNameLst>
                                      </p:cBhvr>
                                      <p:to>
                                        <p:strVal val="hidden"/>
                                      </p:to>
                                    </p:set>
                                  </p:childTnLst>
                                </p:cTn>
                              </p:par>
                              <p:par>
                                <p:cTn id="19" presetID="10" presetClass="exit" presetSubtype="0" fill="hold" nodeType="withEffect">
                                  <p:stCondLst>
                                    <p:cond delay="2500"/>
                                  </p:stCondLst>
                                  <p:childTnLst>
                                    <p:animEffect transition="out" filter="fade">
                                      <p:cBhvr>
                                        <p:cTn id="20" dur="1000"/>
                                        <p:tgtEl>
                                          <p:spTgt spid="14"/>
                                        </p:tgtEl>
                                      </p:cBhvr>
                                    </p:animEffect>
                                    <p:set>
                                      <p:cBhvr>
                                        <p:cTn id="21" dur="1" fill="hold">
                                          <p:stCondLst>
                                            <p:cond delay="999"/>
                                          </p:stCondLst>
                                        </p:cTn>
                                        <p:tgtEl>
                                          <p:spTgt spid="14"/>
                                        </p:tgtEl>
                                        <p:attrNameLst>
                                          <p:attrName>style.visibility</p:attrName>
                                        </p:attrNameLst>
                                      </p:cBhvr>
                                      <p:to>
                                        <p:strVal val="hidden"/>
                                      </p:to>
                                    </p:set>
                                  </p:childTnLst>
                                </p:cTn>
                              </p:par>
                              <p:par>
                                <p:cTn id="22" presetID="10" presetClass="exit" presetSubtype="0" fill="hold" nodeType="withEffect">
                                  <p:stCondLst>
                                    <p:cond delay="2500"/>
                                  </p:stCondLst>
                                  <p:childTnLst>
                                    <p:animEffect transition="out" filter="fade">
                                      <p:cBhvr>
                                        <p:cTn id="23" dur="1000"/>
                                        <p:tgtEl>
                                          <p:spTgt spid="18"/>
                                        </p:tgtEl>
                                      </p:cBhvr>
                                    </p:animEffect>
                                    <p:set>
                                      <p:cBhvr>
                                        <p:cTn id="24" dur="1" fill="hold">
                                          <p:stCondLst>
                                            <p:cond delay="999"/>
                                          </p:stCondLst>
                                        </p:cTn>
                                        <p:tgtEl>
                                          <p:spTgt spid="18"/>
                                        </p:tgtEl>
                                        <p:attrNameLst>
                                          <p:attrName>style.visibility</p:attrName>
                                        </p:attrNameLst>
                                      </p:cBhvr>
                                      <p:to>
                                        <p:strVal val="hidden"/>
                                      </p:to>
                                    </p:set>
                                  </p:childTnLst>
                                </p:cTn>
                              </p:par>
                              <p:par>
                                <p:cTn id="25" presetID="10" presetClass="exit" presetSubtype="0" fill="hold" grpId="0" nodeType="withEffect">
                                  <p:stCondLst>
                                    <p:cond delay="2500"/>
                                  </p:stCondLst>
                                  <p:childTnLst>
                                    <p:animEffect transition="out" filter="fade">
                                      <p:cBhvr>
                                        <p:cTn id="26" dur="1000"/>
                                        <p:tgtEl>
                                          <p:spTgt spid="22"/>
                                        </p:tgtEl>
                                      </p:cBhvr>
                                    </p:animEffect>
                                    <p:set>
                                      <p:cBhvr>
                                        <p:cTn id="27" dur="1" fill="hold">
                                          <p:stCondLst>
                                            <p:cond delay="999"/>
                                          </p:stCondLst>
                                        </p:cTn>
                                        <p:tgtEl>
                                          <p:spTgt spid="22"/>
                                        </p:tgtEl>
                                        <p:attrNameLst>
                                          <p:attrName>style.visibility</p:attrName>
                                        </p:attrNameLst>
                                      </p:cBhvr>
                                      <p:to>
                                        <p:strVal val="hidden"/>
                                      </p:to>
                                    </p:set>
                                  </p:childTnLst>
                                </p:cTn>
                              </p:par>
                              <p:par>
                                <p:cTn id="28" presetID="1" presetClass="mediacall" presetSubtype="0" fill="hold" nodeType="withEffect">
                                  <p:stCondLst>
                                    <p:cond delay="0"/>
                                  </p:stCondLst>
                                  <p:childTnLst>
                                    <p:cmd type="call" cmd="playFrom(0.0)">
                                      <p:cBhvr>
                                        <p:cTn id="29" dur="6046" fill="hold"/>
                                        <p:tgtEl>
                                          <p:spTgt spid="23"/>
                                        </p:tgtEl>
                                      </p:cBhvr>
                                    </p:cmd>
                                  </p:childTnLst>
                                </p:cTn>
                              </p:par>
                              <p:par>
                                <p:cTn id="30" presetID="8" presetClass="emph" presetSubtype="0" decel="85000" fill="hold" nodeType="withEffect">
                                  <p:stCondLst>
                                    <p:cond delay="4500"/>
                                  </p:stCondLst>
                                  <p:childTnLst>
                                    <p:animRot by="-151200000">
                                      <p:cBhvr>
                                        <p:cTn id="31" dur="1500" fill="hold"/>
                                        <p:tgtEl>
                                          <p:spTgt spid="6"/>
                                        </p:tgtEl>
                                        <p:attrNameLst>
                                          <p:attrName>r</p:attrName>
                                        </p:attrNameLst>
                                      </p:cBhvr>
                                    </p:animRot>
                                  </p:childTnLst>
                                </p:cTn>
                              </p:par>
                              <p:par>
                                <p:cTn id="32" presetID="8" presetClass="emph" presetSubtype="0" decel="85000" fill="hold" nodeType="withEffect">
                                  <p:stCondLst>
                                    <p:cond delay="4500"/>
                                  </p:stCondLst>
                                  <p:childTnLst>
                                    <p:animRot by="151200000">
                                      <p:cBhvr>
                                        <p:cTn id="33" dur="1500" fill="hold"/>
                                        <p:tgtEl>
                                          <p:spTgt spid="10"/>
                                        </p:tgtEl>
                                        <p:attrNameLst>
                                          <p:attrName>r</p:attrName>
                                        </p:attrNameLst>
                                      </p:cBhvr>
                                    </p:animRot>
                                  </p:childTnLst>
                                </p:cTn>
                              </p:par>
                              <p:par>
                                <p:cTn id="34" presetID="8" presetClass="emph" presetSubtype="0" decel="85000" fill="hold" nodeType="withEffect">
                                  <p:stCondLst>
                                    <p:cond delay="4500"/>
                                  </p:stCondLst>
                                  <p:childTnLst>
                                    <p:animRot by="-151200000">
                                      <p:cBhvr>
                                        <p:cTn id="35" dur="1500" fill="hold"/>
                                        <p:tgtEl>
                                          <p:spTgt spid="14"/>
                                        </p:tgtEl>
                                        <p:attrNameLst>
                                          <p:attrName>r</p:attrName>
                                        </p:attrNameLst>
                                      </p:cBhvr>
                                    </p:animRot>
                                  </p:childTnLst>
                                </p:cTn>
                              </p:par>
                              <p:par>
                                <p:cTn id="36" presetID="8" presetClass="emph" presetSubtype="0" decel="85000" fill="hold" nodeType="withEffect">
                                  <p:stCondLst>
                                    <p:cond delay="4500"/>
                                  </p:stCondLst>
                                  <p:childTnLst>
                                    <p:animRot by="151200000">
                                      <p:cBhvr>
                                        <p:cTn id="37" dur="1500" fill="hold"/>
                                        <p:tgtEl>
                                          <p:spTgt spid="18"/>
                                        </p:tgtEl>
                                        <p:attrNameLst>
                                          <p:attrName>r</p:attrName>
                                        </p:attrNameLst>
                                      </p:cBhvr>
                                    </p:animRot>
                                  </p:childTnLst>
                                </p:cTn>
                              </p:par>
                              <p:par>
                                <p:cTn id="38" presetID="10" presetClass="entr" presetSubtype="0" fill="hold" nodeType="withEffect">
                                  <p:stCondLst>
                                    <p:cond delay="350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childTnLst>
                                </p:cTn>
                              </p:par>
                              <p:par>
                                <p:cTn id="41" presetID="10" presetClass="entr" presetSubtype="0" fill="hold" nodeType="withEffect">
                                  <p:stCondLst>
                                    <p:cond delay="350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childTnLst>
                                </p:cTn>
                              </p:par>
                              <p:par>
                                <p:cTn id="44" presetID="10" presetClass="entr" presetSubtype="0" fill="hold" nodeType="withEffect">
                                  <p:stCondLst>
                                    <p:cond delay="350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childTnLst>
                                </p:cTn>
                              </p:par>
                              <p:par>
                                <p:cTn id="47" presetID="10" presetClass="entr" presetSubtype="0" fill="hold" nodeType="withEffect">
                                  <p:stCondLst>
                                    <p:cond delay="350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childTnLst>
                                </p:cTn>
                              </p:par>
                              <p:par>
                                <p:cTn id="50" presetID="10" presetClass="entr" presetSubtype="0" fill="hold" grpId="1" nodeType="withEffect">
                                  <p:stCondLst>
                                    <p:cond delay="350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childTnLst>
                                </p:cTn>
                              </p:par>
                              <p:par>
                                <p:cTn id="53" presetID="10" presetClass="entr" presetSubtype="0" fill="hold" nodeType="withEffect">
                                  <p:stCondLst>
                                    <p:cond delay="280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childTnLst>
                                </p:cTn>
                              </p:par>
                              <p:par>
                                <p:cTn id="56" presetID="8" presetClass="emph" presetSubtype="0" fill="hold" nodeType="withEffect">
                                  <p:stCondLst>
                                    <p:cond delay="2800"/>
                                  </p:stCondLst>
                                  <p:childTnLst>
                                    <p:animRot by="216000000">
                                      <p:cBhvr>
                                        <p:cTn id="57" dur="2500" fill="hold"/>
                                        <p:tgtEl>
                                          <p:spTgt spid="24"/>
                                        </p:tgtEl>
                                        <p:attrNameLst>
                                          <p:attrName>r</p:attrName>
                                        </p:attrNameLst>
                                      </p:cBhvr>
                                    </p:animRot>
                                  </p:childTnLst>
                                </p:cTn>
                              </p:par>
                              <p:par>
                                <p:cTn id="58" presetID="10" presetClass="exit" presetSubtype="0" fill="hold" nodeType="withEffect">
                                  <p:stCondLst>
                                    <p:cond delay="4500"/>
                                  </p:stCondLst>
                                  <p:childTnLst>
                                    <p:animEffect transition="out" filter="fade">
                                      <p:cBhvr>
                                        <p:cTn id="59" dur="1000"/>
                                        <p:tgtEl>
                                          <p:spTgt spid="24"/>
                                        </p:tgtEl>
                                      </p:cBhvr>
                                    </p:animEffect>
                                    <p:set>
                                      <p:cBhvr>
                                        <p:cTn id="60" dur="1" fill="hold">
                                          <p:stCondLst>
                                            <p:cond delay="999"/>
                                          </p:stCondLst>
                                        </p:cTn>
                                        <p:tgtEl>
                                          <p:spTgt spid="24"/>
                                        </p:tgtEl>
                                        <p:attrNameLst>
                                          <p:attrName>style.visibility</p:attrName>
                                        </p:attrNameLst>
                                      </p:cBhvr>
                                      <p:to>
                                        <p:strVal val="hidden"/>
                                      </p:to>
                                    </p:set>
                                  </p:childTnLst>
                                </p:cTn>
                              </p:par>
                              <p:par>
                                <p:cTn id="61" presetID="1" presetClass="entr" presetSubtype="0" fill="hold" grpId="0" nodeType="withEffect">
                                  <p:stCondLst>
                                    <p:cond delay="900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3" fill="hold" display="0">
                  <p:stCondLst>
                    <p:cond delay="indefinite"/>
                  </p:stCondLst>
                  <p:endCondLst>
                    <p:cond evt="onStopAudio" delay="0">
                      <p:tgtEl>
                        <p:sldTgt/>
                      </p:tgtEl>
                    </p:cond>
                  </p:endCondLst>
                </p:cTn>
                <p:tgtEl>
                  <p:spTgt spid="23"/>
                </p:tgtEl>
              </p:cMediaNode>
            </p:audio>
          </p:childTnLst>
        </p:cTn>
      </p:par>
    </p:tnLst>
    <p:bldLst>
      <p:bldP spid="22" grpId="0" bldLvl="0" animBg="1"/>
      <p:bldP spid="22" grpId="1" bldLvl="0" animBg="1"/>
      <p:bldP spid="3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screen"/>
          <a:stretch>
            <a:fillRect/>
          </a:stretch>
        </p:blipFill>
        <p:spPr>
          <a:xfrm>
            <a:off x="0" y="8246"/>
            <a:ext cx="12777727" cy="7191067"/>
          </a:xfrm>
          <a:prstGeom prst="rect">
            <a:avLst/>
          </a:prstGeom>
        </p:spPr>
      </p:pic>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screen"/>
          <a:stretch>
            <a:fillRect/>
          </a:stretch>
        </p:blipFill>
        <p:spPr>
          <a:xfrm>
            <a:off x="-1" y="-1"/>
            <a:ext cx="12792379" cy="7199313"/>
          </a:xfrm>
          <a:prstGeom prst="rect">
            <a:avLst/>
          </a:prstGeom>
        </p:spPr>
      </p:pic>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7925" y="-146060"/>
            <a:ext cx="13219975" cy="8211762"/>
          </a:xfrm>
          <a:prstGeom prst="rect">
            <a:avLst/>
          </a:prstGeom>
        </p:spPr>
      </p:pic>
      <p:sp>
        <p:nvSpPr>
          <p:cNvPr id="20482" name="矩形 1"/>
          <p:cNvSpPr/>
          <p:nvPr/>
        </p:nvSpPr>
        <p:spPr>
          <a:xfrm>
            <a:off x="-63060" y="1222567"/>
            <a:ext cx="12903200" cy="1603375"/>
          </a:xfrm>
          <a:prstGeom prst="rect">
            <a:avLst/>
          </a:prstGeom>
          <a:solidFill>
            <a:srgbClr val="7F7F7F">
              <a:alpha val="58823"/>
            </a:srgbClr>
          </a:solidFill>
          <a:ln w="9525">
            <a:noFill/>
          </a:ln>
        </p:spPr>
        <p:txBody>
          <a:bodyPr anchor="t"/>
          <a:lstStyle/>
          <a:p>
            <a:pPr eaLnBrk="0" hangingPunct="0">
              <a:buFont typeface="Arial" panose="020B0604020202020204" pitchFamily="34" charset="0"/>
              <a:buNone/>
            </a:pPr>
            <a:r>
              <a:rPr lang="en-US" altLang="zh-CN">
                <a:latin typeface="Arial" panose="020B0604020202020204" pitchFamily="34" charset="0"/>
                <a:ea typeface="宋体" panose="02010600030101010101" pitchFamily="2" charset="-122"/>
              </a:rPr>
              <a:t>                      </a:t>
            </a:r>
            <a:endParaRPr lang="zh-CN" altLang="en-US">
              <a:latin typeface="Arial" panose="020B0604020202020204" pitchFamily="34" charset="0"/>
              <a:ea typeface="宋体" panose="02010600030101010101" pitchFamily="2" charset="-122"/>
            </a:endParaRPr>
          </a:p>
        </p:txBody>
      </p:sp>
      <p:sp>
        <p:nvSpPr>
          <p:cNvPr id="7" name="TextBox 4"/>
          <p:cNvSpPr txBox="1">
            <a:spLocks noChangeArrowheads="1"/>
          </p:cNvSpPr>
          <p:nvPr/>
        </p:nvSpPr>
        <p:spPr bwMode="auto">
          <a:xfrm>
            <a:off x="3169090" y="1641667"/>
            <a:ext cx="6997700" cy="742950"/>
          </a:xfrm>
          <a:prstGeom prst="rect">
            <a:avLst/>
          </a:prstGeom>
          <a:noFill/>
          <a:ln>
            <a:noFill/>
          </a:ln>
          <a:effectLst>
            <a:outerShdw blurRad="635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0224" tIns="62652" rIns="120224" bIns="62652">
            <a:spAutoFit/>
          </a:bodyPr>
          <a:lstStyle/>
          <a:p>
            <a:pPr marR="0" algn="ctr" defTabSz="914400" eaLnBrk="0" hangingPunct="0">
              <a:buFont typeface="Arial" panose="020B0604020202020204" pitchFamily="34" charset="0"/>
              <a:buNone/>
            </a:pPr>
            <a:r>
              <a:rPr kumimoji="0" lang="zh-CN" altLang="en-US" sz="4000" b="1" kern="1200" cap="none" spc="0" normalizeH="0" baseline="0" noProof="1">
                <a:solidFill>
                  <a:schemeClr val="bg1"/>
                </a:solidFill>
                <a:latin typeface="Agency FB" panose="020B0503020202020204" pitchFamily="34" charset="0"/>
                <a:ea typeface="微软雅黑" panose="020B0503020204020204" pitchFamily="34" charset="-122"/>
                <a:cs typeface="+mn-cs"/>
                <a:sym typeface="+mn-ea"/>
              </a:rPr>
              <a:t>他们都信赖欧赛斯</a:t>
            </a:r>
            <a:endParaRPr kumimoji="0" lang="zh-CN" altLang="en-US" sz="4000" b="1" kern="1200" cap="none" spc="0" normalizeH="0" baseline="0" noProof="1">
              <a:solidFill>
                <a:schemeClr val="bg1"/>
              </a:solidFill>
              <a:latin typeface="Agency FB" panose="020B0503020202020204" pitchFamily="34" charset="0"/>
              <a:ea typeface="微软雅黑" panose="020B0503020204020204" pitchFamily="34" charset="-122"/>
              <a:cs typeface="+mn-cs"/>
              <a:sym typeface="+mn-ea"/>
            </a:endParaRPr>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9"/>
          <p:cNvSpPr/>
          <p:nvPr/>
        </p:nvSpPr>
        <p:spPr>
          <a:xfrm>
            <a:off x="584200" y="371475"/>
            <a:ext cx="6165850" cy="584200"/>
          </a:xfrm>
          <a:prstGeom prst="rect">
            <a:avLst/>
          </a:prstGeom>
          <a:noFill/>
          <a:ln w="9525">
            <a:noFill/>
          </a:ln>
        </p:spPr>
        <p:txBody>
          <a:bodyPr lIns="91431" tIns="45716" rIns="91431" bIns="45716" anchor="t">
            <a:spAutoFit/>
          </a:bodyPr>
          <a:lstStyle/>
          <a:p>
            <a:pPr eaLnBrk="0" hangingPunct="0">
              <a:buFont typeface="Arial" panose="020B0604020202020204" pitchFamily="34" charset="0"/>
              <a:buNone/>
            </a:pPr>
            <a:r>
              <a:rPr lang="en-US" altLang="zh-CN" sz="3200" b="1" dirty="0">
                <a:solidFill>
                  <a:srgbClr val="B0A668"/>
                </a:solidFill>
                <a:latin typeface="Arial" panose="020B0604020202020204" pitchFamily="34" charset="0"/>
                <a:ea typeface="宋体" panose="02010600030101010101" pitchFamily="2" charset="-122"/>
                <a:sym typeface="微软雅黑" panose="020B0503020204020204" pitchFamily="34" charset="-122"/>
              </a:rPr>
              <a:t>OSENS </a:t>
            </a:r>
            <a:r>
              <a:rPr lang="en-US" altLang="zh-CN" sz="3200" b="1" dirty="0">
                <a:solidFill>
                  <a:srgbClr val="B0A668"/>
                </a:solidFill>
                <a:latin typeface="Arial" panose="020B0604020202020204" pitchFamily="34" charset="0"/>
                <a:ea typeface="宋体" panose="02010600030101010101" pitchFamily="2" charset="-122"/>
              </a:rPr>
              <a:t>Values</a:t>
            </a:r>
            <a:r>
              <a:rPr lang="en-US" altLang="zh-CN" sz="3200" b="1" dirty="0">
                <a:solidFill>
                  <a:srgbClr val="B0A668"/>
                </a:solidFill>
                <a:latin typeface="Arial" panose="020B0604020202020204" pitchFamily="34" charset="0"/>
                <a:ea typeface="宋体" panose="02010600030101010101" pitchFamily="2" charset="-122"/>
                <a:sym typeface="微软雅黑" panose="020B0503020204020204" pitchFamily="34" charset="-122"/>
              </a:rPr>
              <a:t> </a:t>
            </a:r>
            <a:endParaRPr lang="en-US" altLang="zh-CN" sz="3200" b="1" dirty="0">
              <a:solidFill>
                <a:srgbClr val="B0A668"/>
              </a:solidFill>
              <a:latin typeface="Arial" panose="020B0604020202020204" pitchFamily="34" charset="0"/>
              <a:ea typeface="宋体" panose="02010600030101010101" pitchFamily="2" charset="-122"/>
              <a:sym typeface="微软雅黑" panose="020B0503020204020204" pitchFamily="34" charset="-122"/>
            </a:endParaRPr>
          </a:p>
        </p:txBody>
      </p:sp>
      <p:pic>
        <p:nvPicPr>
          <p:cNvPr id="21507" name="图片 1"/>
          <p:cNvPicPr>
            <a:picLocks noChangeAspect="1"/>
          </p:cNvPicPr>
          <p:nvPr/>
        </p:nvPicPr>
        <p:blipFill>
          <a:blip r:embed="rId1" cstate="screen"/>
          <a:srcRect/>
          <a:stretch>
            <a:fillRect/>
          </a:stretch>
        </p:blipFill>
        <p:spPr>
          <a:xfrm>
            <a:off x="3441700" y="1143000"/>
            <a:ext cx="8855075" cy="5386388"/>
          </a:xfrm>
          <a:prstGeom prst="rect">
            <a:avLst/>
          </a:prstGeom>
          <a:noFill/>
          <a:ln w="9525">
            <a:noFill/>
          </a:ln>
        </p:spPr>
      </p:pic>
      <p:sp>
        <p:nvSpPr>
          <p:cNvPr id="21508" name="矩形 4"/>
          <p:cNvSpPr/>
          <p:nvPr/>
        </p:nvSpPr>
        <p:spPr>
          <a:xfrm>
            <a:off x="655638" y="884238"/>
            <a:ext cx="6299200" cy="460375"/>
          </a:xfrm>
          <a:prstGeom prst="rect">
            <a:avLst/>
          </a:prstGeom>
          <a:noFill/>
          <a:ln w="9525">
            <a:noFill/>
          </a:ln>
        </p:spPr>
        <p:txBody>
          <a:bodyPr anchor="t">
            <a:spAutoFit/>
          </a:bodyPr>
          <a:lstStyle/>
          <a:p>
            <a:pPr eaLnBrk="0" hangingPunct="0">
              <a:lnSpc>
                <a:spcPct val="150000"/>
              </a:lnSpc>
              <a:buFont typeface="Arial" panose="020B0604020202020204" pitchFamily="34" charset="0"/>
              <a:buNone/>
            </a:pPr>
            <a:r>
              <a:rPr lang="zh-CN" altLang="en-US" sz="1800" b="1">
                <a:solidFill>
                  <a:srgbClr val="9E905A"/>
                </a:solidFill>
                <a:latin typeface="微软雅黑" panose="020B0503020204020204" pitchFamily="34" charset="-122"/>
                <a:ea typeface="微软雅黑" panose="020B0503020204020204" pitchFamily="34" charset="-122"/>
                <a:sym typeface="微软雅黑" panose="020B0503020204020204" pitchFamily="34" charset="-122"/>
              </a:rPr>
              <a:t>欧赛斯价值观</a:t>
            </a:r>
            <a:endParaRPr lang="en-US" altLang="zh-CN" sz="2800" b="1">
              <a:solidFill>
                <a:srgbClr val="9E905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09" name="矩形 5"/>
          <p:cNvSpPr/>
          <p:nvPr/>
        </p:nvSpPr>
        <p:spPr>
          <a:xfrm>
            <a:off x="655638" y="1646238"/>
            <a:ext cx="6299200" cy="1198562"/>
          </a:xfrm>
          <a:prstGeom prst="rect">
            <a:avLst/>
          </a:prstGeom>
          <a:noFill/>
          <a:ln w="9525">
            <a:noFill/>
          </a:ln>
        </p:spPr>
        <p:txBody>
          <a:bodyPr anchor="t">
            <a:spAutoFit/>
          </a:bodyPr>
          <a:lstStyle/>
          <a:p>
            <a:pPr eaLnBrk="0" hangingPunct="0">
              <a:lnSpc>
                <a:spcPct val="150000"/>
              </a:lnSpc>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sym typeface="微软雅黑" panose="020B0503020204020204" pitchFamily="34" charset="-122"/>
              </a:rPr>
              <a:t>投入</a:t>
            </a:r>
            <a:endParaRPr lang="en-US" altLang="zh-CN" sz="1600" b="1" dirty="0">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lnSpc>
                <a:spcPct val="150000"/>
              </a:lnSpc>
              <a:buFont typeface="Arial" panose="020B0604020202020204" pitchFamily="34" charset="0"/>
              <a:buNone/>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付出</a:t>
            </a:r>
            <a:endParaRPr lang="en-US" altLang="zh-CN" sz="1600" b="1" dirty="0">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lnSpc>
                <a:spcPct val="150000"/>
              </a:lnSpc>
              <a:buFont typeface="Arial" panose="020B0604020202020204" pitchFamily="34" charset="0"/>
              <a:buNone/>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用心</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wipe dir="d"/>
  </p:transition>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80808"/>
        </a:solidFill>
        <a:ln>
          <a:noFill/>
        </a:ln>
      </a:spPr>
      <a:bodyPr vert="horz" wrap="square" lIns="91440" tIns="45720" rIns="91440" bIns="45720" numCol="1" rtlCol="0" anchor="ctr"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sz="21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9DC815">
            <a:alpha val="62999"/>
          </a:srgbClr>
        </a:solidFill>
        <a:ln>
          <a:noFill/>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21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5006</Words>
  <Application>WPS 演示</Application>
  <PresentationFormat>自定义</PresentationFormat>
  <Paragraphs>827</Paragraphs>
  <Slides>35</Slides>
  <Notes>31</Notes>
  <HiddenSlides>0</HiddenSlides>
  <MMClips>1</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35</vt:i4>
      </vt:variant>
    </vt:vector>
  </HeadingPairs>
  <TitlesOfParts>
    <vt:vector size="47" baseType="lpstr">
      <vt:lpstr>Arial</vt:lpstr>
      <vt:lpstr>宋体</vt:lpstr>
      <vt:lpstr>Wingdings</vt:lpstr>
      <vt:lpstr>微软雅黑</vt:lpstr>
      <vt:lpstr>Agency FB</vt:lpstr>
      <vt:lpstr>Calibri</vt:lpstr>
      <vt:lpstr>Times New Roman</vt:lpstr>
      <vt:lpstr>Arial Unicode MS</vt:lpstr>
      <vt:lpstr>Arial Black</vt:lpstr>
      <vt:lpstr>黑体</vt:lpstr>
      <vt:lpstr>默认设计模板</vt:lpstr>
      <vt:lpstr>Photoshop.Image.10</vt:lpstr>
      <vt:lpstr>欧赛斯 新冠军背后的新冠军</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1015</cp:revision>
  <cp:lastPrinted>2016-08-04T09:07:00Z</cp:lastPrinted>
  <dcterms:created xsi:type="dcterms:W3CDTF">2012-05-24T11:54:00Z</dcterms:created>
  <dcterms:modified xsi:type="dcterms:W3CDTF">2018-08-07T03:18:04Z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2052-11.1.0.7720</vt:lpwstr>
  </property>
</Properties>
</file>